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23"/>
  </p:notesMasterIdLst>
  <p:handoutMasterIdLst>
    <p:handoutMasterId r:id="rId24"/>
  </p:handoutMasterIdLst>
  <p:sldIdLst>
    <p:sldId id="402" r:id="rId15"/>
    <p:sldId id="344" r:id="rId16"/>
    <p:sldId id="2147479981" r:id="rId17"/>
    <p:sldId id="258" r:id="rId18"/>
    <p:sldId id="257" r:id="rId19"/>
    <p:sldId id="261" r:id="rId20"/>
    <p:sldId id="259" r:id="rId21"/>
    <p:sldId id="449" r:id="rId22"/>
  </p:sldIdLst>
  <p:sldSz cx="12195175" cy="6858000"/>
  <p:notesSz cx="6858000" cy="9144000"/>
  <p:embeddedFontLst>
    <p:embeddedFont>
      <p:font typeface="72 Brand" panose="020B0504030603020204" pitchFamily="34" charset="0"/>
      <p:regular r:id="rId25"/>
      <p:bold r:id="rId26"/>
      <p:italic r:id="rId27"/>
      <p:boldItalic r:id="rId28"/>
    </p:embeddedFont>
    <p:embeddedFont>
      <p:font typeface="72 Brand Medium" panose="020B0504030603020204" pitchFamily="34" charset="0"/>
      <p:regular r:id="rId29"/>
      <p:italic r:id="rId30"/>
    </p:embeddedFont>
    <p:embeddedFont>
      <p:font typeface="Arial Unicode MS" panose="020B0604020202020204" pitchFamily="34" charset="-128"/>
      <p:regular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77060" autoAdjust="0"/>
  </p:normalViewPr>
  <p:slideViewPr>
    <p:cSldViewPr snapToGrid="0" showGuides="1">
      <p:cViewPr varScale="1">
        <p:scale>
          <a:sx n="92" d="100"/>
          <a:sy n="92" d="100"/>
        </p:scale>
        <p:origin x="1176" y="192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7.xml"/><Relationship Id="rId34" Type="http://schemas.openxmlformats.org/officeDocument/2006/relationships/font" Target="fonts/font10.fntdata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gs" Target="tags/tag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4DE7-2BAE-4466-A6EE-8EC3C222C5E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4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8EDCC-13C5-26B5-8FD6-C628ACCB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2AE84-DC09-F1D7-E96E-7E13F87B6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BE2CF-8CB4-5068-8132-737EDC2A5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E0E72-E399-0320-27FF-16BDDF24D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4DE7-2BAE-4466-A6EE-8EC3C222C5E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54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8820E-7B42-B8F0-FC08-5BD13DB92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56E13-ECF9-117D-E872-9E094586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2AADC-9D4F-0DC0-D921-50FA8B68C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E2A3E-4C87-D1FF-457E-5960E82BA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4DE7-2BAE-4466-A6EE-8EC3C222C5E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33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E4857-A3F1-A144-6194-7ACB2DE2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1A03E-2DBF-49F0-659C-3CF21EB09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3A77B-1AF2-D8B6-EC47-07514A18A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688BD-7C93-0F73-DE03-C7D59FE77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4DE7-2BAE-4466-A6EE-8EC3C222C5E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63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343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837372384" name="LogoBlue-Dynamic" descr="{&quot;templafy&quot;:{&quot;id&quot;:&quot;a7ae0669-dedb-47ca-a84f-f431b4f3350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37bd5743-9eb2-4360-bef5-fa48290a90e0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581563537" name="LogoBlue-Dynamic" descr="{&quot;templafy&quot;:{&quot;id&quot;:&quot;ac9b3b5a-c4bf-40b7-8a65-0b8f9574e23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a90f372-d86a-4897-b50d-cd9c2d119cd0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78196881" name="LogoWhite-Dynamic" descr="{&quot;templafy&quot;:{&quot;id&quot;:&quot;4d9f25a0-1aba-4cdb-885f-b6830eebbae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3866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1ac7c49-4d70-4186-b702-6c1759bbbd60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543663802" name="LogoWhite-Dynamic" descr="{&quot;templafy&quot;:{&quot;id&quot;:&quot;6b9c9cce-abb9-4c2e-ab9b-84be051718e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1303866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6bda434f-f16c-4765-ba83-18cbdef6824a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bca47884-98df-4e82-a29d-927a15a73e7b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385802391" name="LogoWhite-Dynamic" descr="{&quot;templafy&quot;:{&quot;id&quot;:&quot;828a4f56-64d9-4e18-9cae-23d7c129248a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1303866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1c7e43b9-f32d-4edf-b96b-b4fcdeb3e8f2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26c0b802-6c10-49f3-8166-da159d90979f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595165661" name="LogoBlack-Dynamic" descr="{&quot;templafy&quot;:{&quot;id&quot;:&quot;0a0d3df9-2db1-4108-80da-3be78b53d25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097811272" name="LogoBlue-Dynamic" descr="{&quot;templafy&quot;:{&quot;id&quot;:&quot;46ae407d-3a4b-4421-86e3-7994d88d44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1300840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a97ba62a-131d-477f-9a3e-8e3af11e500e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80167914" name="LogoBlue-Dynamic" descr="{&quot;templafy&quot;:{&quot;id&quot;:&quot;36b09976-849b-4970-8bb8-e3e05a05282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26d4c9e9-0cde-40c6-ae34-5706f8ccdeed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283939003" name="LogoBlack-Dynamic" descr="{&quot;templafy&quot;:{&quot;id&quot;:&quot;638a7384-f14e-4d97-a5e5-77f7fc1aab2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d9ae585-f361-40b6-a0a3-c33d211ca88f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905736795" name="LogoWhite-Dynamic" descr="{&quot;templafy&quot;:{&quot;id&quot;:&quot;2b69dc7d-1e11-4741-b40b-2a33a5d0f2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3866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fde75e0e-b3a9-413b-b45a-85387474a24c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93272529" name="LogoBlack-Dynamic" descr="{&quot;templafy&quot;:{&quot;id&quot;:&quot;781179b6-710b-402f-90a9-2483a942a18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1300840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4ab2e88-f6aa-4680-a2d1-2472224ad84a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8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3.xml"/><Relationship Id="rId63" Type="http://schemas.openxmlformats.org/officeDocument/2006/relationships/tags" Target="../tags/tag34.xml"/><Relationship Id="rId84" Type="http://schemas.openxmlformats.org/officeDocument/2006/relationships/tags" Target="../tags/tag55.xml"/><Relationship Id="rId138" Type="http://schemas.openxmlformats.org/officeDocument/2006/relationships/tags" Target="../tags/tag109.xml"/><Relationship Id="rId107" Type="http://schemas.openxmlformats.org/officeDocument/2006/relationships/tags" Target="../tags/tag78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3.xml"/><Relationship Id="rId53" Type="http://schemas.openxmlformats.org/officeDocument/2006/relationships/tags" Target="../tags/tag24.xml"/><Relationship Id="rId74" Type="http://schemas.openxmlformats.org/officeDocument/2006/relationships/tags" Target="../tags/tag45.xml"/><Relationship Id="rId128" Type="http://schemas.openxmlformats.org/officeDocument/2006/relationships/tags" Target="../tags/tag99.xml"/><Relationship Id="rId149" Type="http://schemas.openxmlformats.org/officeDocument/2006/relationships/tags" Target="../tags/tag120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64" Type="http://schemas.openxmlformats.org/officeDocument/2006/relationships/tags" Target="../tags/tag35.xml"/><Relationship Id="rId69" Type="http://schemas.openxmlformats.org/officeDocument/2006/relationships/tags" Target="../tags/tag40.xml"/><Relationship Id="rId113" Type="http://schemas.openxmlformats.org/officeDocument/2006/relationships/tags" Target="../tags/tag84.xml"/><Relationship Id="rId118" Type="http://schemas.openxmlformats.org/officeDocument/2006/relationships/tags" Target="../tags/tag89.xml"/><Relationship Id="rId134" Type="http://schemas.openxmlformats.org/officeDocument/2006/relationships/tags" Target="../tags/tag105.xml"/><Relationship Id="rId139" Type="http://schemas.openxmlformats.org/officeDocument/2006/relationships/tags" Target="../tags/tag110.xml"/><Relationship Id="rId80" Type="http://schemas.openxmlformats.org/officeDocument/2006/relationships/tags" Target="../tags/tag51.xml"/><Relationship Id="rId85" Type="http://schemas.openxmlformats.org/officeDocument/2006/relationships/tags" Target="../tags/tag56.xml"/><Relationship Id="rId150" Type="http://schemas.openxmlformats.org/officeDocument/2006/relationships/tags" Target="../tags/tag12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59" Type="http://schemas.openxmlformats.org/officeDocument/2006/relationships/tags" Target="../tags/tag30.xml"/><Relationship Id="rId103" Type="http://schemas.openxmlformats.org/officeDocument/2006/relationships/tags" Target="../tags/tag74.xml"/><Relationship Id="rId108" Type="http://schemas.openxmlformats.org/officeDocument/2006/relationships/tags" Target="../tags/tag79.xml"/><Relationship Id="rId124" Type="http://schemas.openxmlformats.org/officeDocument/2006/relationships/tags" Target="../tags/tag95.xml"/><Relationship Id="rId129" Type="http://schemas.openxmlformats.org/officeDocument/2006/relationships/tags" Target="../tags/tag100.xml"/><Relationship Id="rId54" Type="http://schemas.openxmlformats.org/officeDocument/2006/relationships/tags" Target="../tags/tag25.xml"/><Relationship Id="rId70" Type="http://schemas.openxmlformats.org/officeDocument/2006/relationships/tags" Target="../tags/tag41.xml"/><Relationship Id="rId75" Type="http://schemas.openxmlformats.org/officeDocument/2006/relationships/tags" Target="../tags/tag46.xml"/><Relationship Id="rId91" Type="http://schemas.openxmlformats.org/officeDocument/2006/relationships/tags" Target="../tags/tag62.xml"/><Relationship Id="rId96" Type="http://schemas.openxmlformats.org/officeDocument/2006/relationships/tags" Target="../tags/tag67.xml"/><Relationship Id="rId140" Type="http://schemas.openxmlformats.org/officeDocument/2006/relationships/tags" Target="../tags/tag111.xml"/><Relationship Id="rId145" Type="http://schemas.openxmlformats.org/officeDocument/2006/relationships/tags" Target="../tags/tag1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20.xml"/><Relationship Id="rId114" Type="http://schemas.openxmlformats.org/officeDocument/2006/relationships/tags" Target="../tags/tag85.xml"/><Relationship Id="rId119" Type="http://schemas.openxmlformats.org/officeDocument/2006/relationships/tags" Target="../tags/tag90.xml"/><Relationship Id="rId44" Type="http://schemas.openxmlformats.org/officeDocument/2006/relationships/tags" Target="../tags/tag15.xml"/><Relationship Id="rId60" Type="http://schemas.openxmlformats.org/officeDocument/2006/relationships/tags" Target="../tags/tag31.xml"/><Relationship Id="rId65" Type="http://schemas.openxmlformats.org/officeDocument/2006/relationships/tags" Target="../tags/tag36.xml"/><Relationship Id="rId81" Type="http://schemas.openxmlformats.org/officeDocument/2006/relationships/tags" Target="../tags/tag52.xml"/><Relationship Id="rId86" Type="http://schemas.openxmlformats.org/officeDocument/2006/relationships/tags" Target="../tags/tag57.xml"/><Relationship Id="rId130" Type="http://schemas.openxmlformats.org/officeDocument/2006/relationships/tags" Target="../tags/tag101.xml"/><Relationship Id="rId135" Type="http://schemas.openxmlformats.org/officeDocument/2006/relationships/tags" Target="../tags/tag106.xml"/><Relationship Id="rId151" Type="http://schemas.openxmlformats.org/officeDocument/2006/relationships/tags" Target="../tags/tag12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0.xml"/><Relationship Id="rId109" Type="http://schemas.openxmlformats.org/officeDocument/2006/relationships/tags" Target="../tags/tag80.xml"/><Relationship Id="rId34" Type="http://schemas.openxmlformats.org/officeDocument/2006/relationships/tags" Target="../tags/tag5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6" Type="http://schemas.openxmlformats.org/officeDocument/2006/relationships/tags" Target="../tags/tag47.xml"/><Relationship Id="rId97" Type="http://schemas.openxmlformats.org/officeDocument/2006/relationships/tags" Target="../tags/tag68.xml"/><Relationship Id="rId104" Type="http://schemas.openxmlformats.org/officeDocument/2006/relationships/tags" Target="../tags/tag75.xml"/><Relationship Id="rId120" Type="http://schemas.openxmlformats.org/officeDocument/2006/relationships/tags" Target="../tags/tag91.xml"/><Relationship Id="rId125" Type="http://schemas.openxmlformats.org/officeDocument/2006/relationships/tags" Target="../tags/tag96.xml"/><Relationship Id="rId141" Type="http://schemas.openxmlformats.org/officeDocument/2006/relationships/tags" Target="../tags/tag112.xml"/><Relationship Id="rId146" Type="http://schemas.openxmlformats.org/officeDocument/2006/relationships/tags" Target="../tags/tag11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2.xml"/><Relationship Id="rId92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66" Type="http://schemas.openxmlformats.org/officeDocument/2006/relationships/tags" Target="../tags/tag37.xml"/><Relationship Id="rId87" Type="http://schemas.openxmlformats.org/officeDocument/2006/relationships/tags" Target="../tags/tag58.xml"/><Relationship Id="rId110" Type="http://schemas.openxmlformats.org/officeDocument/2006/relationships/tags" Target="../tags/tag81.xml"/><Relationship Id="rId115" Type="http://schemas.openxmlformats.org/officeDocument/2006/relationships/tags" Target="../tags/tag86.xml"/><Relationship Id="rId131" Type="http://schemas.openxmlformats.org/officeDocument/2006/relationships/tags" Target="../tags/tag102.xml"/><Relationship Id="rId136" Type="http://schemas.openxmlformats.org/officeDocument/2006/relationships/tags" Target="../tags/tag107.xml"/><Relationship Id="rId61" Type="http://schemas.openxmlformats.org/officeDocument/2006/relationships/tags" Target="../tags/tag32.xml"/><Relationship Id="rId82" Type="http://schemas.openxmlformats.org/officeDocument/2006/relationships/tags" Target="../tags/tag53.xml"/><Relationship Id="rId152" Type="http://schemas.openxmlformats.org/officeDocument/2006/relationships/tags" Target="../tags/tag12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56" Type="http://schemas.openxmlformats.org/officeDocument/2006/relationships/tags" Target="../tags/tag27.xml"/><Relationship Id="rId77" Type="http://schemas.openxmlformats.org/officeDocument/2006/relationships/tags" Target="../tags/tag48.xml"/><Relationship Id="rId100" Type="http://schemas.openxmlformats.org/officeDocument/2006/relationships/tags" Target="../tags/tag71.xml"/><Relationship Id="rId105" Type="http://schemas.openxmlformats.org/officeDocument/2006/relationships/tags" Target="../tags/tag76.xml"/><Relationship Id="rId126" Type="http://schemas.openxmlformats.org/officeDocument/2006/relationships/tags" Target="../tags/tag97.xml"/><Relationship Id="rId147" Type="http://schemas.openxmlformats.org/officeDocument/2006/relationships/tags" Target="../tags/tag11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72" Type="http://schemas.openxmlformats.org/officeDocument/2006/relationships/tags" Target="../tags/tag43.xml"/><Relationship Id="rId93" Type="http://schemas.openxmlformats.org/officeDocument/2006/relationships/tags" Target="../tags/tag64.xml"/><Relationship Id="rId98" Type="http://schemas.openxmlformats.org/officeDocument/2006/relationships/tags" Target="../tags/tag69.xml"/><Relationship Id="rId121" Type="http://schemas.openxmlformats.org/officeDocument/2006/relationships/tags" Target="../tags/tag92.xml"/><Relationship Id="rId142" Type="http://schemas.openxmlformats.org/officeDocument/2006/relationships/tags" Target="../tags/tag11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7.xml"/><Relationship Id="rId67" Type="http://schemas.openxmlformats.org/officeDocument/2006/relationships/tags" Target="../tags/tag38.xml"/><Relationship Id="rId116" Type="http://schemas.openxmlformats.org/officeDocument/2006/relationships/tags" Target="../tags/tag87.xml"/><Relationship Id="rId137" Type="http://schemas.openxmlformats.org/officeDocument/2006/relationships/tags" Target="../tags/tag10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2.xml"/><Relationship Id="rId62" Type="http://schemas.openxmlformats.org/officeDocument/2006/relationships/tags" Target="../tags/tag33.xml"/><Relationship Id="rId83" Type="http://schemas.openxmlformats.org/officeDocument/2006/relationships/tags" Target="../tags/tag54.xml"/><Relationship Id="rId88" Type="http://schemas.openxmlformats.org/officeDocument/2006/relationships/tags" Target="../tags/tag59.xml"/><Relationship Id="rId111" Type="http://schemas.openxmlformats.org/officeDocument/2006/relationships/tags" Target="../tags/tag82.xml"/><Relationship Id="rId132" Type="http://schemas.openxmlformats.org/officeDocument/2006/relationships/tags" Target="../tags/tag103.xml"/><Relationship Id="rId153" Type="http://schemas.openxmlformats.org/officeDocument/2006/relationships/tags" Target="../tags/tag124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7.xml"/><Relationship Id="rId57" Type="http://schemas.openxmlformats.org/officeDocument/2006/relationships/tags" Target="../tags/tag28.xml"/><Relationship Id="rId106" Type="http://schemas.openxmlformats.org/officeDocument/2006/relationships/tags" Target="../tags/tag77.xml"/><Relationship Id="rId127" Type="http://schemas.openxmlformats.org/officeDocument/2006/relationships/tags" Target="../tags/tag9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2.xml"/><Relationship Id="rId52" Type="http://schemas.openxmlformats.org/officeDocument/2006/relationships/tags" Target="../tags/tag23.xml"/><Relationship Id="rId73" Type="http://schemas.openxmlformats.org/officeDocument/2006/relationships/tags" Target="../tags/tag44.xml"/><Relationship Id="rId78" Type="http://schemas.openxmlformats.org/officeDocument/2006/relationships/tags" Target="../tags/tag49.xml"/><Relationship Id="rId94" Type="http://schemas.openxmlformats.org/officeDocument/2006/relationships/tags" Target="../tags/tag65.xml"/><Relationship Id="rId99" Type="http://schemas.openxmlformats.org/officeDocument/2006/relationships/tags" Target="../tags/tag70.xml"/><Relationship Id="rId101" Type="http://schemas.openxmlformats.org/officeDocument/2006/relationships/tags" Target="../tags/tag72.xml"/><Relationship Id="rId122" Type="http://schemas.openxmlformats.org/officeDocument/2006/relationships/tags" Target="../tags/tag93.xml"/><Relationship Id="rId143" Type="http://schemas.openxmlformats.org/officeDocument/2006/relationships/tags" Target="../tags/tag114.xml"/><Relationship Id="rId148" Type="http://schemas.openxmlformats.org/officeDocument/2006/relationships/tags" Target="../tags/tag1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8.xml"/><Relationship Id="rId68" Type="http://schemas.openxmlformats.org/officeDocument/2006/relationships/tags" Target="../tags/tag39.xml"/><Relationship Id="rId89" Type="http://schemas.openxmlformats.org/officeDocument/2006/relationships/tags" Target="../tags/tag60.xml"/><Relationship Id="rId112" Type="http://schemas.openxmlformats.org/officeDocument/2006/relationships/tags" Target="../tags/tag83.xml"/><Relationship Id="rId133" Type="http://schemas.openxmlformats.org/officeDocument/2006/relationships/tags" Target="../tags/tag10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8.xml"/><Relationship Id="rId58" Type="http://schemas.openxmlformats.org/officeDocument/2006/relationships/tags" Target="../tags/tag29.xml"/><Relationship Id="rId79" Type="http://schemas.openxmlformats.org/officeDocument/2006/relationships/tags" Target="../tags/tag50.xml"/><Relationship Id="rId102" Type="http://schemas.openxmlformats.org/officeDocument/2006/relationships/tags" Target="../tags/tag73.xml"/><Relationship Id="rId123" Type="http://schemas.openxmlformats.org/officeDocument/2006/relationships/tags" Target="../tags/tag94.xml"/><Relationship Id="rId144" Type="http://schemas.openxmlformats.org/officeDocument/2006/relationships/tags" Target="../tags/tag115.xml"/><Relationship Id="rId90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97ef913e-1ce6-4362-926e-c685546871e0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841500"/>
            <a:ext cx="5441288" cy="1862013"/>
          </a:xfrm>
        </p:spPr>
        <p:txBody>
          <a:bodyPr/>
          <a:lstStyle/>
          <a:p>
            <a:r>
              <a:rPr lang="en-GB" dirty="0"/>
              <a:t>Guided Experiences with SAP Build</a:t>
            </a:r>
            <a:endParaRPr lang="en-US" dirty="0"/>
          </a:p>
        </p:txBody>
      </p:sp>
      <p:sp>
        <p:nvSpPr>
          <p:cNvPr id="2" name="Spaker name - Dynamic" descr="{&quot;templafy&quot;:{&quot;id&quot;:&quot;b92ce962-0911-4049-852f-6460389b49e8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  <p:sp>
        <p:nvSpPr>
          <p:cNvPr id="3" name="Date - Dynamic" descr="{&quot;templafy&quot;:{&quot;id&quot;:&quot;bb076008-ea67-46b0-a104-4cf407cbcb96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xfrm>
            <a:off x="6075363" y="140677"/>
            <a:ext cx="6119812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"/>
          <p:cNvSpPr>
            <a:spLocks noGrp="1"/>
          </p:cNvSpPr>
          <p:nvPr>
            <p:ph type="title"/>
          </p:nvPr>
        </p:nvSpPr>
        <p:spPr bwMode="gray">
          <a:xfrm>
            <a:off x="504000" y="505381"/>
            <a:ext cx="11186476" cy="369332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Agenda items"/>
          <p:cNvSpPr>
            <a:spLocks noGrp="1"/>
          </p:cNvSpPr>
          <p:nvPr>
            <p:ph type="body" sz="quarter" idx="11"/>
          </p:nvPr>
        </p:nvSpPr>
        <p:spPr bwMode="gray">
          <a:xfrm>
            <a:off x="504000" y="1548000"/>
            <a:ext cx="11186477" cy="4787900"/>
          </a:xfrm>
        </p:spPr>
        <p:txBody>
          <a:bodyPr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000" dirty="0"/>
              <a:t>Business Process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Guided Experience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Guided Experience – Key Features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Guided Experience – Solution Anatomy</a:t>
            </a: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F71B15-664B-0918-8A74-1A0B986B9491}"/>
              </a:ext>
            </a:extLst>
          </p:cNvPr>
          <p:cNvSpPr/>
          <p:nvPr/>
        </p:nvSpPr>
        <p:spPr bwMode="gray">
          <a:xfrm>
            <a:off x="7201430" y="892"/>
            <a:ext cx="4990571" cy="6856216"/>
          </a:xfrm>
          <a:prstGeom prst="rect">
            <a:avLst/>
          </a:prstGeom>
          <a:gradFill flip="none" rotWithShape="1">
            <a:gsLst>
              <a:gs pos="48000">
                <a:srgbClr val="7FA6FF"/>
              </a:gs>
              <a:gs pos="0">
                <a:srgbClr val="53B1FF"/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89931" tIns="71943" rIns="89931" bIns="71943" rtlCol="0" anchor="ctr"/>
          <a:lstStyle/>
          <a:p>
            <a:pPr algn="ctr" defTabSz="91357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7" kern="0" dirty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6F640F-648B-AD54-7A19-45491E500049}"/>
              </a:ext>
            </a:extLst>
          </p:cNvPr>
          <p:cNvGrpSpPr/>
          <p:nvPr/>
        </p:nvGrpSpPr>
        <p:grpSpPr>
          <a:xfrm>
            <a:off x="537913" y="1083024"/>
            <a:ext cx="5076824" cy="2913280"/>
            <a:chOff x="691385" y="1773483"/>
            <a:chExt cx="4352993" cy="24384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06DF73-CFEA-9935-4FFA-20126581C905}"/>
                </a:ext>
              </a:extLst>
            </p:cNvPr>
            <p:cNvSpPr txBox="1"/>
            <p:nvPr/>
          </p:nvSpPr>
          <p:spPr>
            <a:xfrm>
              <a:off x="1531898" y="1773483"/>
              <a:ext cx="3008751" cy="39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sz="1800" b="1" dirty="0">
                  <a:solidFill>
                    <a:srgbClr val="7030A0"/>
                  </a:solidFill>
                </a:rPr>
                <a:t>Fully Structured Process</a:t>
              </a:r>
            </a:p>
          </p:txBody>
        </p:sp>
        <p:grpSp>
          <p:nvGrpSpPr>
            <p:cNvPr id="111" name="Fully Structured Process">
              <a:extLst>
                <a:ext uri="{FF2B5EF4-FFF2-40B4-BE49-F238E27FC236}">
                  <a16:creationId xmlns:a16="http://schemas.microsoft.com/office/drawing/2014/main" id="{8543E271-08D2-9A05-5357-7C92FF846A76}"/>
                </a:ext>
              </a:extLst>
            </p:cNvPr>
            <p:cNvGrpSpPr/>
            <p:nvPr/>
          </p:nvGrpSpPr>
          <p:grpSpPr>
            <a:xfrm>
              <a:off x="691385" y="2593381"/>
              <a:ext cx="4352993" cy="1618584"/>
              <a:chOff x="-15743" y="4295175"/>
              <a:chExt cx="3276493" cy="118717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ABE979A-DDD6-E7A9-5EA0-75A1E34043AF}"/>
                  </a:ext>
                </a:extLst>
              </p:cNvPr>
              <p:cNvGrpSpPr/>
              <p:nvPr/>
            </p:nvGrpSpPr>
            <p:grpSpPr>
              <a:xfrm>
                <a:off x="-15743" y="4399109"/>
                <a:ext cx="3276493" cy="1083237"/>
                <a:chOff x="-23297" y="4161313"/>
                <a:chExt cx="3276493" cy="1322855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56A534FB-9964-51F9-B959-FB192D02389E}"/>
                    </a:ext>
                  </a:extLst>
                </p:cNvPr>
                <p:cNvSpPr/>
                <p:nvPr/>
              </p:nvSpPr>
              <p:spPr>
                <a:xfrm>
                  <a:off x="-23297" y="4161313"/>
                  <a:ext cx="3276493" cy="1322855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415B1126-9C85-DE41-7ED9-828A04288429}"/>
                    </a:ext>
                  </a:extLst>
                </p:cNvPr>
                <p:cNvGrpSpPr/>
                <p:nvPr/>
              </p:nvGrpSpPr>
              <p:grpSpPr>
                <a:xfrm>
                  <a:off x="20449" y="4318140"/>
                  <a:ext cx="3197845" cy="1059079"/>
                  <a:chOff x="46354" y="5834851"/>
                  <a:chExt cx="4647654" cy="1361124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FAE2A22-64FC-BC4F-F830-20104B7F4EC5}"/>
                      </a:ext>
                    </a:extLst>
                  </p:cNvPr>
                  <p:cNvSpPr/>
                  <p:nvPr/>
                </p:nvSpPr>
                <p:spPr>
                  <a:xfrm>
                    <a:off x="46354" y="6238084"/>
                    <a:ext cx="787971" cy="321593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Start</a:t>
                    </a:r>
                  </a:p>
                </p:txBody>
              </p:sp>
              <p:sp>
                <p:nvSpPr>
                  <p:cNvPr id="57" name="Rounded Rectangle 56">
                    <a:extLst>
                      <a:ext uri="{FF2B5EF4-FFF2-40B4-BE49-F238E27FC236}">
                        <a16:creationId xmlns:a16="http://schemas.microsoft.com/office/drawing/2014/main" id="{8F42AE66-F638-3F8A-2228-76C9A16B34EB}"/>
                      </a:ext>
                    </a:extLst>
                  </p:cNvPr>
                  <p:cNvSpPr/>
                  <p:nvPr/>
                </p:nvSpPr>
                <p:spPr>
                  <a:xfrm>
                    <a:off x="1098863" y="6008412"/>
                    <a:ext cx="787971" cy="767155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/>
                      <a:t>User Task</a:t>
                    </a:r>
                  </a:p>
                </p:txBody>
              </p:sp>
              <p:sp>
                <p:nvSpPr>
                  <p:cNvPr id="58" name="Diamond 57">
                    <a:extLst>
                      <a:ext uri="{FF2B5EF4-FFF2-40B4-BE49-F238E27FC236}">
                        <a16:creationId xmlns:a16="http://schemas.microsoft.com/office/drawing/2014/main" id="{C35C23E0-89A1-8FB7-423E-263E445F7696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088354" y="6176099"/>
                    <a:ext cx="403041" cy="445562"/>
                  </a:xfrm>
                  <a:prstGeom prst="diamond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lIns="90000" tIns="72000" rIns="90000" bIns="72000" rtlCol="0" anchor="ctr"/>
                  <a:lstStyle/>
                  <a:p>
                    <a:pPr algn="ctr" defTabSz="914400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endParaRPr lang="en-US" sz="900" kern="0" err="1"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DE449C7-51DF-7EBB-CDFE-3B51313ADCF9}"/>
                      </a:ext>
                    </a:extLst>
                  </p:cNvPr>
                  <p:cNvSpPr/>
                  <p:nvPr/>
                </p:nvSpPr>
                <p:spPr>
                  <a:xfrm>
                    <a:off x="2922216" y="5834851"/>
                    <a:ext cx="787970" cy="43787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End</a:t>
                    </a:r>
                  </a:p>
                </p:txBody>
              </p:sp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44E5FCCB-E849-842A-D1CB-B7A1A52652CA}"/>
                      </a:ext>
                    </a:extLst>
                  </p:cNvPr>
                  <p:cNvSpPr/>
                  <p:nvPr/>
                </p:nvSpPr>
                <p:spPr>
                  <a:xfrm>
                    <a:off x="2852613" y="6507195"/>
                    <a:ext cx="922154" cy="688780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/>
                      <a:t>Email Task</a:t>
                    </a: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88AAE2D-D14B-235C-21EE-80C2520AE8BC}"/>
                      </a:ext>
                    </a:extLst>
                  </p:cNvPr>
                  <p:cNvSpPr/>
                  <p:nvPr/>
                </p:nvSpPr>
                <p:spPr>
                  <a:xfrm>
                    <a:off x="3987183" y="6621662"/>
                    <a:ext cx="706825" cy="451283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End</a:t>
                    </a:r>
                  </a:p>
                </p:txBody>
              </p: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0CB67BA5-068F-DB5B-3823-D70B43C3FD6D}"/>
                      </a:ext>
                    </a:extLst>
                  </p:cNvPr>
                  <p:cNvCxnSpPr>
                    <a:cxnSpLocks/>
                    <a:stCxn id="56" idx="6"/>
                    <a:endCxn id="57" idx="1"/>
                  </p:cNvCxnSpPr>
                  <p:nvPr/>
                </p:nvCxnSpPr>
                <p:spPr>
                  <a:xfrm flipV="1">
                    <a:off x="834325" y="6391989"/>
                    <a:ext cx="264538" cy="68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8553442D-457F-89E5-D207-22A01F366819}"/>
                      </a:ext>
                    </a:extLst>
                  </p:cNvPr>
                  <p:cNvCxnSpPr>
                    <a:cxnSpLocks/>
                    <a:stCxn id="57" idx="3"/>
                    <a:endCxn id="58" idx="1"/>
                  </p:cNvCxnSpPr>
                  <p:nvPr/>
                </p:nvCxnSpPr>
                <p:spPr>
                  <a:xfrm>
                    <a:off x="1886833" y="6391989"/>
                    <a:ext cx="201520" cy="68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69">
                    <a:extLst>
                      <a:ext uri="{FF2B5EF4-FFF2-40B4-BE49-F238E27FC236}">
                        <a16:creationId xmlns:a16="http://schemas.microsoft.com/office/drawing/2014/main" id="{3A36B620-B804-D8BD-867B-0C1DD1B351B6}"/>
                      </a:ext>
                    </a:extLst>
                  </p:cNvPr>
                  <p:cNvCxnSpPr>
                    <a:cxnSpLocks/>
                    <a:stCxn id="58" idx="3"/>
                    <a:endCxn id="59" idx="2"/>
                  </p:cNvCxnSpPr>
                  <p:nvPr/>
                </p:nvCxnSpPr>
                <p:spPr>
                  <a:xfrm flipV="1">
                    <a:off x="2491394" y="6053787"/>
                    <a:ext cx="430822" cy="345095"/>
                  </a:xfrm>
                  <a:prstGeom prst="bentConnector3">
                    <a:avLst/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Elbow Connector 71">
                    <a:extLst>
                      <a:ext uri="{FF2B5EF4-FFF2-40B4-BE49-F238E27FC236}">
                        <a16:creationId xmlns:a16="http://schemas.microsoft.com/office/drawing/2014/main" id="{96FC2658-4415-2B26-3566-FB23C3A8EF7A}"/>
                      </a:ext>
                    </a:extLst>
                  </p:cNvPr>
                  <p:cNvCxnSpPr>
                    <a:cxnSpLocks/>
                    <a:stCxn id="58" idx="3"/>
                    <a:endCxn id="60" idx="1"/>
                  </p:cNvCxnSpPr>
                  <p:nvPr/>
                </p:nvCxnSpPr>
                <p:spPr>
                  <a:xfrm>
                    <a:off x="2491395" y="6398881"/>
                    <a:ext cx="361218" cy="452704"/>
                  </a:xfrm>
                  <a:prstGeom prst="bentConnector3">
                    <a:avLst>
                      <a:gd name="adj1" fmla="val 59785"/>
                    </a:avLst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C6DF3896-C933-9562-5925-DB6B56704147}"/>
                      </a:ext>
                    </a:extLst>
                  </p:cNvPr>
                  <p:cNvCxnSpPr>
                    <a:cxnSpLocks/>
                    <a:stCxn id="60" idx="3"/>
                    <a:endCxn id="61" idx="2"/>
                  </p:cNvCxnSpPr>
                  <p:nvPr/>
                </p:nvCxnSpPr>
                <p:spPr>
                  <a:xfrm flipV="1">
                    <a:off x="3774768" y="6847304"/>
                    <a:ext cx="212415" cy="4281"/>
                  </a:xfrm>
                  <a:prstGeom prst="straightConnector1">
                    <a:avLst/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33AE3D1-9A73-8166-0CC5-3B3F7B648330}"/>
                  </a:ext>
                </a:extLst>
              </p:cNvPr>
              <p:cNvSpPr txBox="1"/>
              <p:nvPr/>
            </p:nvSpPr>
            <p:spPr>
              <a:xfrm>
                <a:off x="1209044" y="4295175"/>
                <a:ext cx="876490" cy="177886"/>
              </a:xfrm>
              <a:prstGeom prst="roundRect">
                <a:avLst>
                  <a:gd name="adj" fmla="val 19295"/>
                </a:avLst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400" kern="0">
                    <a:ea typeface="Arial Unicode MS" pitchFamily="34" charset="-128"/>
                    <a:cs typeface="Arial Unicode MS" pitchFamily="34" charset="-128"/>
                  </a:rPr>
                  <a:t>BPMN</a:t>
                </a:r>
              </a:p>
            </p:txBody>
          </p:sp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05CF6889-531D-ADD7-DD9C-1CDB2251B044}"/>
              </a:ext>
            </a:extLst>
          </p:cNvPr>
          <p:cNvSpPr txBox="1">
            <a:spLocks/>
          </p:cNvSpPr>
          <p:nvPr/>
        </p:nvSpPr>
        <p:spPr bwMode="black">
          <a:xfrm>
            <a:off x="808367" y="-89632"/>
            <a:ext cx="6858002" cy="6719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084F8-7950-9C10-2887-DB80F4D4FAE4}"/>
              </a:ext>
            </a:extLst>
          </p:cNvPr>
          <p:cNvSpPr txBox="1"/>
          <p:nvPr/>
        </p:nvSpPr>
        <p:spPr>
          <a:xfrm>
            <a:off x="688249" y="4341398"/>
            <a:ext cx="50768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Human / System Centric  - Process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F0FB7-BD57-0ACA-50D3-4F51A58931B6}"/>
              </a:ext>
            </a:extLst>
          </p:cNvPr>
          <p:cNvSpPr txBox="1"/>
          <p:nvPr/>
        </p:nvSpPr>
        <p:spPr>
          <a:xfrm>
            <a:off x="7253881" y="4064399"/>
            <a:ext cx="4938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/>
              <a:t>Is your process structured, predictable, and repetitive ? </a:t>
            </a:r>
            <a:endParaRPr lang="en-IN" sz="1800" b="1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F66A126B-4F66-F3B2-521B-178BF4B1BB39}"/>
              </a:ext>
            </a:extLst>
          </p:cNvPr>
          <p:cNvSpPr txBox="1">
            <a:spLocks/>
          </p:cNvSpPr>
          <p:nvPr/>
        </p:nvSpPr>
        <p:spPr bwMode="black">
          <a:xfrm>
            <a:off x="613918" y="62912"/>
            <a:ext cx="6348356" cy="6769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Business Process</a:t>
            </a:r>
            <a:endParaRPr lang="en-IL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05C47-045D-6E4B-35E9-37E99F1A8433}"/>
              </a:ext>
            </a:extLst>
          </p:cNvPr>
          <p:cNvSpPr/>
          <p:nvPr/>
        </p:nvSpPr>
        <p:spPr bwMode="gray">
          <a:xfrm>
            <a:off x="613918" y="727453"/>
            <a:ext cx="3509057" cy="170791"/>
          </a:xfrm>
          <a:prstGeom prst="rect">
            <a:avLst/>
          </a:prstGeom>
          <a:gradFill>
            <a:gsLst>
              <a:gs pos="100000">
                <a:schemeClr val="accent2"/>
              </a:gs>
              <a:gs pos="53000">
                <a:schemeClr val="tx2"/>
              </a:gs>
              <a:gs pos="0">
                <a:schemeClr val="bg2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</p:spPr>
        <p:txBody>
          <a:bodyPr lIns="89955" tIns="71964" rIns="89955" bIns="71964" rtlCol="0" anchor="ctr"/>
          <a:lstStyle/>
          <a:p>
            <a:pPr algn="ctr" defTabSz="91389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 err="1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13F14-3788-B8BA-B0F6-1C8B9C63FF86}"/>
              </a:ext>
            </a:extLst>
          </p:cNvPr>
          <p:cNvSpPr txBox="1"/>
          <p:nvPr/>
        </p:nvSpPr>
        <p:spPr>
          <a:xfrm>
            <a:off x="7201431" y="1316620"/>
            <a:ext cx="49905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089" marR="232835" defTabSz="1088449">
              <a:spcAft>
                <a:spcPts val="600"/>
              </a:spcAft>
              <a:buClr>
                <a:srgbClr val="FFC000"/>
              </a:buClr>
              <a:defRPr/>
            </a:pPr>
            <a:r>
              <a:rPr lang="en-US" sz="1800" spc="25" dirty="0">
                <a:cs typeface="Arial"/>
              </a:rPr>
              <a:t>SAP Build Process Automation supports fully structured business processes where each execution step is well known and defined beforehand.</a:t>
            </a:r>
            <a:endParaRPr lang="en-US" sz="1800" spc="25" dirty="0"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B0A56-8200-4AEA-57ED-1BCA7707BD31}"/>
              </a:ext>
            </a:extLst>
          </p:cNvPr>
          <p:cNvSpPr/>
          <p:nvPr/>
        </p:nvSpPr>
        <p:spPr>
          <a:xfrm>
            <a:off x="7484766" y="280020"/>
            <a:ext cx="4423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449">
              <a:spcBef>
                <a:spcPts val="1200"/>
              </a:spcBef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Fully Structured Processes</a:t>
            </a:r>
            <a:endParaRPr lang="en-US" sz="2400" b="1" dirty="0">
              <a:solidFill>
                <a:srgbClr val="F0AB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1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38547-7F91-BD05-EF6D-A5F0DEB8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F13413-AD52-AC10-2A81-084AEEDFA110}"/>
              </a:ext>
            </a:extLst>
          </p:cNvPr>
          <p:cNvSpPr/>
          <p:nvPr/>
        </p:nvSpPr>
        <p:spPr bwMode="gray">
          <a:xfrm>
            <a:off x="7194430" y="22690"/>
            <a:ext cx="4990571" cy="6856216"/>
          </a:xfrm>
          <a:prstGeom prst="rect">
            <a:avLst/>
          </a:prstGeom>
          <a:gradFill flip="none" rotWithShape="1">
            <a:gsLst>
              <a:gs pos="48000">
                <a:srgbClr val="7FA6FF"/>
              </a:gs>
              <a:gs pos="0">
                <a:srgbClr val="53B1FF"/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89931" tIns="71943" rIns="89931" bIns="71943" rtlCol="0" anchor="ctr"/>
          <a:lstStyle/>
          <a:p>
            <a:pPr algn="ctr" defTabSz="91357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7" kern="0" dirty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F67171-7973-1CF3-867B-1F22DA530B82}"/>
              </a:ext>
            </a:extLst>
          </p:cNvPr>
          <p:cNvSpPr txBox="1">
            <a:spLocks/>
          </p:cNvSpPr>
          <p:nvPr/>
        </p:nvSpPr>
        <p:spPr bwMode="black">
          <a:xfrm>
            <a:off x="808367" y="-89632"/>
            <a:ext cx="6858002" cy="6719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0D642CA5-AE51-A1AB-80CD-C4A67003747A}"/>
              </a:ext>
            </a:extLst>
          </p:cNvPr>
          <p:cNvSpPr txBox="1">
            <a:spLocks/>
          </p:cNvSpPr>
          <p:nvPr/>
        </p:nvSpPr>
        <p:spPr bwMode="black">
          <a:xfrm>
            <a:off x="613918" y="62912"/>
            <a:ext cx="6348356" cy="6769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Guided Experience</a:t>
            </a:r>
            <a:endParaRPr lang="en-IL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77121-C83A-74F0-6AA2-4B63029E3395}"/>
              </a:ext>
            </a:extLst>
          </p:cNvPr>
          <p:cNvSpPr/>
          <p:nvPr/>
        </p:nvSpPr>
        <p:spPr bwMode="gray">
          <a:xfrm>
            <a:off x="613918" y="727453"/>
            <a:ext cx="3509057" cy="170791"/>
          </a:xfrm>
          <a:prstGeom prst="rect">
            <a:avLst/>
          </a:prstGeom>
          <a:gradFill>
            <a:gsLst>
              <a:gs pos="100000">
                <a:schemeClr val="accent2"/>
              </a:gs>
              <a:gs pos="53000">
                <a:schemeClr val="tx2"/>
              </a:gs>
              <a:gs pos="0">
                <a:schemeClr val="bg2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</p:spPr>
        <p:txBody>
          <a:bodyPr lIns="89955" tIns="71964" rIns="89955" bIns="71964" rtlCol="0" anchor="ctr"/>
          <a:lstStyle/>
          <a:p>
            <a:pPr algn="ctr" defTabSz="91389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 err="1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5C641-B33B-A055-504B-B110D46FB3CC}"/>
              </a:ext>
            </a:extLst>
          </p:cNvPr>
          <p:cNvSpPr txBox="1"/>
          <p:nvPr/>
        </p:nvSpPr>
        <p:spPr>
          <a:xfrm>
            <a:off x="7201429" y="2046353"/>
            <a:ext cx="49905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089" marR="232835" defTabSz="1088449">
              <a:spcAft>
                <a:spcPts val="600"/>
              </a:spcAft>
              <a:buClr>
                <a:srgbClr val="FFC000"/>
              </a:buClr>
              <a:defRPr/>
            </a:pPr>
            <a:r>
              <a:rPr lang="en-US" sz="1800" spc="25" dirty="0">
                <a:cs typeface="Arial"/>
              </a:rPr>
              <a:t>But what if your processes is not structured process or has some flexible steps?</a:t>
            </a:r>
            <a:endParaRPr lang="en-US" sz="1800" spc="25" dirty="0"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1B18EC-74F9-483B-866A-EAF44F7E226D}"/>
              </a:ext>
            </a:extLst>
          </p:cNvPr>
          <p:cNvSpPr/>
          <p:nvPr/>
        </p:nvSpPr>
        <p:spPr>
          <a:xfrm>
            <a:off x="7484766" y="280020"/>
            <a:ext cx="4423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449">
              <a:spcBef>
                <a:spcPts val="1200"/>
              </a:spcBef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Dynamic/Flexible Processes</a:t>
            </a:r>
            <a:endParaRPr lang="en-US" sz="2400" b="1" dirty="0">
              <a:solidFill>
                <a:srgbClr val="F0AB00"/>
              </a:solidFill>
              <a:latin typeface="Arial"/>
            </a:endParaRPr>
          </a:p>
        </p:txBody>
      </p:sp>
      <p:grpSp>
        <p:nvGrpSpPr>
          <p:cNvPr id="4" name="UnSemiProcess">
            <a:extLst>
              <a:ext uri="{FF2B5EF4-FFF2-40B4-BE49-F238E27FC236}">
                <a16:creationId xmlns:a16="http://schemas.microsoft.com/office/drawing/2014/main" id="{AFA4AF93-E30B-C4E1-DD15-EE04F907E5B0}"/>
              </a:ext>
            </a:extLst>
          </p:cNvPr>
          <p:cNvGrpSpPr/>
          <p:nvPr/>
        </p:nvGrpSpPr>
        <p:grpSpPr>
          <a:xfrm>
            <a:off x="613918" y="1441068"/>
            <a:ext cx="3805008" cy="3177387"/>
            <a:chOff x="7983236" y="3274248"/>
            <a:chExt cx="3430198" cy="29350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1E6F65-2752-3D94-BE01-E5EC30FEBEA2}"/>
                </a:ext>
              </a:extLst>
            </p:cNvPr>
            <p:cNvSpPr txBox="1"/>
            <p:nvPr/>
          </p:nvSpPr>
          <p:spPr>
            <a:xfrm>
              <a:off x="8127117" y="3274248"/>
              <a:ext cx="3286317" cy="358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>
                  <a:solidFill>
                    <a:srgbClr val="0070C0"/>
                  </a:solidFill>
                </a:rPr>
                <a:t>Un/Semi-Structured Process</a:t>
              </a:r>
            </a:p>
          </p:txBody>
        </p:sp>
        <p:grpSp>
          <p:nvGrpSpPr>
            <p:cNvPr id="7" name="UnSemi process">
              <a:extLst>
                <a:ext uri="{FF2B5EF4-FFF2-40B4-BE49-F238E27FC236}">
                  <a16:creationId xmlns:a16="http://schemas.microsoft.com/office/drawing/2014/main" id="{F38B8E9A-E4F2-96E7-3135-369BFE914061}"/>
                </a:ext>
              </a:extLst>
            </p:cNvPr>
            <p:cNvGrpSpPr/>
            <p:nvPr/>
          </p:nvGrpSpPr>
          <p:grpSpPr>
            <a:xfrm>
              <a:off x="7983236" y="3698574"/>
              <a:ext cx="3169709" cy="2510733"/>
              <a:chOff x="9753278" y="3901742"/>
              <a:chExt cx="2241949" cy="27115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65F4AD0-6078-F38D-54BD-11353A95100E}"/>
                  </a:ext>
                </a:extLst>
              </p:cNvPr>
              <p:cNvGrpSpPr/>
              <p:nvPr/>
            </p:nvGrpSpPr>
            <p:grpSpPr>
              <a:xfrm>
                <a:off x="9753278" y="4023981"/>
                <a:ext cx="2241949" cy="2589322"/>
                <a:chOff x="9129701" y="1609337"/>
                <a:chExt cx="2732979" cy="3504845"/>
              </a:xfrm>
            </p:grpSpPr>
            <p:sp>
              <p:nvSpPr>
                <p:cNvPr id="17" name="Folded Corner 16">
                  <a:extLst>
                    <a:ext uri="{FF2B5EF4-FFF2-40B4-BE49-F238E27FC236}">
                      <a16:creationId xmlns:a16="http://schemas.microsoft.com/office/drawing/2014/main" id="{65D307E8-380A-A3F2-4EE7-4C99A5465001}"/>
                    </a:ext>
                  </a:extLst>
                </p:cNvPr>
                <p:cNvSpPr/>
                <p:nvPr/>
              </p:nvSpPr>
              <p:spPr>
                <a:xfrm>
                  <a:off x="9129701" y="1609337"/>
                  <a:ext cx="2732979" cy="3504845"/>
                </a:xfrm>
                <a:prstGeom prst="foldedCorner">
                  <a:avLst>
                    <a:gd name="adj" fmla="val 13784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9BEC671-6B57-5C7D-7ED3-6050764C0CB5}"/>
                    </a:ext>
                  </a:extLst>
                </p:cNvPr>
                <p:cNvGrpSpPr/>
                <p:nvPr/>
              </p:nvGrpSpPr>
              <p:grpSpPr>
                <a:xfrm>
                  <a:off x="9397336" y="1975368"/>
                  <a:ext cx="2181012" cy="1720455"/>
                  <a:chOff x="3412067" y="1924945"/>
                  <a:chExt cx="3031435" cy="3556000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D9E8DC39-FCD5-85AD-38D2-4686990EEBCA}"/>
                      </a:ext>
                    </a:extLst>
                  </p:cNvPr>
                  <p:cNvSpPr/>
                  <p:nvPr/>
                </p:nvSpPr>
                <p:spPr>
                  <a:xfrm>
                    <a:off x="3412067" y="1924945"/>
                    <a:ext cx="3031435" cy="3556000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1100" b="1"/>
                      <a:t>Stage 1</a:t>
                    </a:r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5C89BAE-4D16-D89B-1F0A-5816701A2009}"/>
                      </a:ext>
                    </a:extLst>
                  </p:cNvPr>
                  <p:cNvSpPr/>
                  <p:nvPr/>
                </p:nvSpPr>
                <p:spPr>
                  <a:xfrm>
                    <a:off x="3718011" y="2816763"/>
                    <a:ext cx="119117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Task1</a:t>
                    </a: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23D0984-9179-BB0D-2BB5-7E7CD9039AF3}"/>
                      </a:ext>
                    </a:extLst>
                  </p:cNvPr>
                  <p:cNvSpPr/>
                  <p:nvPr/>
                </p:nvSpPr>
                <p:spPr>
                  <a:xfrm>
                    <a:off x="3718010" y="3735394"/>
                    <a:ext cx="1191172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Task2</a:t>
                    </a:r>
                  </a:p>
                </p:txBody>
              </p:sp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FA64150F-CC04-C700-B78A-A7035E587BAB}"/>
                      </a:ext>
                    </a:extLst>
                  </p:cNvPr>
                  <p:cNvSpPr/>
                  <p:nvPr/>
                </p:nvSpPr>
                <p:spPr>
                  <a:xfrm>
                    <a:off x="3718011" y="4654028"/>
                    <a:ext cx="119117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Process Task</a:t>
                    </a:r>
                  </a:p>
                </p:txBody>
              </p:sp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8553A1EC-8624-D425-D08C-52E5CBE0A764}"/>
                      </a:ext>
                    </a:extLst>
                  </p:cNvPr>
                  <p:cNvSpPr/>
                  <p:nvPr/>
                </p:nvSpPr>
                <p:spPr>
                  <a:xfrm>
                    <a:off x="5186978" y="2820443"/>
                    <a:ext cx="112632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Task3</a:t>
                    </a:r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D00C4C3F-B1FE-3F7B-6E5E-CC1833B8DCC0}"/>
                      </a:ext>
                    </a:extLst>
                  </p:cNvPr>
                  <p:cNvCxnSpPr>
                    <a:cxnSpLocks/>
                    <a:stCxn id="26" idx="2"/>
                    <a:endCxn id="27" idx="0"/>
                  </p:cNvCxnSpPr>
                  <p:nvPr/>
                </p:nvCxnSpPr>
                <p:spPr>
                  <a:xfrm>
                    <a:off x="4313597" y="3316296"/>
                    <a:ext cx="0" cy="4190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547CD6A5-5C76-5C56-9553-7E5C39698867}"/>
                      </a:ext>
                    </a:extLst>
                  </p:cNvPr>
                  <p:cNvCxnSpPr>
                    <a:cxnSpLocks/>
                    <a:stCxn id="27" idx="2"/>
                    <a:endCxn id="28" idx="0"/>
                  </p:cNvCxnSpPr>
                  <p:nvPr/>
                </p:nvCxnSpPr>
                <p:spPr>
                  <a:xfrm>
                    <a:off x="4313597" y="4234927"/>
                    <a:ext cx="1" cy="41910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31BDD6F8-6ACF-8243-4025-81219D24EE22}"/>
                      </a:ext>
                    </a:extLst>
                  </p:cNvPr>
                  <p:cNvSpPr/>
                  <p:nvPr/>
                </p:nvSpPr>
                <p:spPr>
                  <a:xfrm>
                    <a:off x="5186978" y="3739077"/>
                    <a:ext cx="112632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/>
                      <a:t>User Task4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2BA92E-696D-CE58-9983-B44C6F56D17F}"/>
                    </a:ext>
                  </a:extLst>
                </p:cNvPr>
                <p:cNvGrpSpPr/>
                <p:nvPr/>
              </p:nvGrpSpPr>
              <p:grpSpPr>
                <a:xfrm>
                  <a:off x="9397335" y="3812537"/>
                  <a:ext cx="2181011" cy="1171237"/>
                  <a:chOff x="3518453" y="1142123"/>
                  <a:chExt cx="2768563" cy="2600152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DF0E783-B625-8B1E-65C6-93B281D60147}"/>
                      </a:ext>
                    </a:extLst>
                  </p:cNvPr>
                  <p:cNvSpPr/>
                  <p:nvPr/>
                </p:nvSpPr>
                <p:spPr>
                  <a:xfrm>
                    <a:off x="3518453" y="1142123"/>
                    <a:ext cx="2768563" cy="2600152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100" b="1"/>
                      <a:t>Stage 2</a:t>
                    </a: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C829B911-454F-4151-D1E1-BF571691C625}"/>
                      </a:ext>
                    </a:extLst>
                  </p:cNvPr>
                  <p:cNvSpPr/>
                  <p:nvPr/>
                </p:nvSpPr>
                <p:spPr>
                  <a:xfrm>
                    <a:off x="3786213" y="204242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User Task5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4FB555E4-B237-8DA6-E2AF-7094619831E5}"/>
                      </a:ext>
                    </a:extLst>
                  </p:cNvPr>
                  <p:cNvSpPr/>
                  <p:nvPr/>
                </p:nvSpPr>
                <p:spPr>
                  <a:xfrm>
                    <a:off x="3786213" y="2961065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/>
                      <a:t>User Task6</a:t>
                    </a: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630CF21-91E5-67D1-5679-B1A37252819C}"/>
                      </a:ext>
                    </a:extLst>
                  </p:cNvPr>
                  <p:cNvSpPr/>
                  <p:nvPr/>
                </p:nvSpPr>
                <p:spPr>
                  <a:xfrm>
                    <a:off x="5255180" y="204610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Task7</a:t>
                    </a:r>
                  </a:p>
                </p:txBody>
              </p: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E4222B4A-3B04-1D4D-A53E-D73E03AE1E9A}"/>
                      </a:ext>
                    </a:extLst>
                  </p:cNvPr>
                  <p:cNvCxnSpPr>
                    <a:cxnSpLocks/>
                    <a:endCxn id="22" idx="0"/>
                  </p:cNvCxnSpPr>
                  <p:nvPr/>
                </p:nvCxnSpPr>
                <p:spPr>
                  <a:xfrm>
                    <a:off x="4243413" y="2541963"/>
                    <a:ext cx="0" cy="4190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401603-918D-04F5-866C-6B042293322D}"/>
                  </a:ext>
                </a:extLst>
              </p:cNvPr>
              <p:cNvSpPr txBox="1"/>
              <p:nvPr/>
            </p:nvSpPr>
            <p:spPr>
              <a:xfrm>
                <a:off x="10379143" y="3901742"/>
                <a:ext cx="990217" cy="254425"/>
              </a:xfrm>
              <a:prstGeom prst="roundRect">
                <a:avLst>
                  <a:gd name="adj" fmla="val 27177"/>
                </a:avLst>
              </a:prstGeom>
              <a:solidFill>
                <a:srgbClr val="0070C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400" kern="0">
                    <a:ea typeface="Arial Unicode MS" pitchFamily="34" charset="-128"/>
                    <a:cs typeface="Arial Unicode MS" pitchFamily="34" charset="-128"/>
                  </a:rPr>
                  <a:t>CMMN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0829508-B78F-E743-CA8E-1DDB27EEB71C}"/>
              </a:ext>
            </a:extLst>
          </p:cNvPr>
          <p:cNvSpPr txBox="1"/>
          <p:nvPr/>
        </p:nvSpPr>
        <p:spPr>
          <a:xfrm>
            <a:off x="463665" y="5082368"/>
            <a:ext cx="35412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Human Centric 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Dynamic Case Management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D8D009-54AF-0D70-61C8-A06833B9A0D4}"/>
              </a:ext>
            </a:extLst>
          </p:cNvPr>
          <p:cNvSpPr txBox="1"/>
          <p:nvPr/>
        </p:nvSpPr>
        <p:spPr>
          <a:xfrm>
            <a:off x="7328113" y="4521882"/>
            <a:ext cx="4721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/>
              <a:t>Is your process dynamic, unpredictable, and knowledge-driven?</a:t>
            </a:r>
            <a:endParaRPr lang="en-IN" sz="2400" b="1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127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E1C4-E8E5-3C6C-08E8-A0D41BC44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B34F76-0BEB-7481-9FAA-B04BA55C0D18}"/>
              </a:ext>
            </a:extLst>
          </p:cNvPr>
          <p:cNvGrpSpPr/>
          <p:nvPr/>
        </p:nvGrpSpPr>
        <p:grpSpPr>
          <a:xfrm>
            <a:off x="691385" y="1773483"/>
            <a:ext cx="4352993" cy="2438482"/>
            <a:chOff x="691385" y="1773483"/>
            <a:chExt cx="4352993" cy="24384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F3EE15-8418-3042-AD34-93F149E0A543}"/>
                </a:ext>
              </a:extLst>
            </p:cNvPr>
            <p:cNvSpPr txBox="1"/>
            <p:nvPr/>
          </p:nvSpPr>
          <p:spPr>
            <a:xfrm>
              <a:off x="1531898" y="1773483"/>
              <a:ext cx="3008751" cy="39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sz="1800" b="1" dirty="0">
                  <a:solidFill>
                    <a:srgbClr val="7030A0"/>
                  </a:solidFill>
                </a:rPr>
                <a:t>Fully Structured Process</a:t>
              </a:r>
            </a:p>
          </p:txBody>
        </p:sp>
        <p:grpSp>
          <p:nvGrpSpPr>
            <p:cNvPr id="111" name="Fully Structured Process">
              <a:extLst>
                <a:ext uri="{FF2B5EF4-FFF2-40B4-BE49-F238E27FC236}">
                  <a16:creationId xmlns:a16="http://schemas.microsoft.com/office/drawing/2014/main" id="{EF3B3376-6D00-168D-479E-1EBD7213BFDE}"/>
                </a:ext>
              </a:extLst>
            </p:cNvPr>
            <p:cNvGrpSpPr/>
            <p:nvPr/>
          </p:nvGrpSpPr>
          <p:grpSpPr>
            <a:xfrm>
              <a:off x="691385" y="2593381"/>
              <a:ext cx="4352993" cy="1618584"/>
              <a:chOff x="-15743" y="4295175"/>
              <a:chExt cx="3276493" cy="118717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8F84FAB-AA00-872B-71B6-9B87DD64B7D2}"/>
                  </a:ext>
                </a:extLst>
              </p:cNvPr>
              <p:cNvGrpSpPr/>
              <p:nvPr/>
            </p:nvGrpSpPr>
            <p:grpSpPr>
              <a:xfrm>
                <a:off x="-15743" y="4399109"/>
                <a:ext cx="3276493" cy="1083237"/>
                <a:chOff x="-23297" y="4161313"/>
                <a:chExt cx="3276493" cy="1322855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AC6519D1-3954-B63A-4C11-D306DA3E0634}"/>
                    </a:ext>
                  </a:extLst>
                </p:cNvPr>
                <p:cNvSpPr/>
                <p:nvPr/>
              </p:nvSpPr>
              <p:spPr>
                <a:xfrm>
                  <a:off x="-23297" y="4161313"/>
                  <a:ext cx="3276493" cy="1322855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A9905163-469E-E616-D198-084DC2A41E13}"/>
                    </a:ext>
                  </a:extLst>
                </p:cNvPr>
                <p:cNvGrpSpPr/>
                <p:nvPr/>
              </p:nvGrpSpPr>
              <p:grpSpPr>
                <a:xfrm>
                  <a:off x="20449" y="4318140"/>
                  <a:ext cx="3197845" cy="1059079"/>
                  <a:chOff x="46354" y="5834851"/>
                  <a:chExt cx="4647654" cy="1361124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8C0F9453-8094-17AF-4A2E-7571BE974EF3}"/>
                      </a:ext>
                    </a:extLst>
                  </p:cNvPr>
                  <p:cNvSpPr/>
                  <p:nvPr/>
                </p:nvSpPr>
                <p:spPr>
                  <a:xfrm>
                    <a:off x="46354" y="6238084"/>
                    <a:ext cx="787971" cy="321593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Start</a:t>
                    </a:r>
                  </a:p>
                </p:txBody>
              </p:sp>
              <p:sp>
                <p:nvSpPr>
                  <p:cNvPr id="57" name="Rounded Rectangle 56">
                    <a:extLst>
                      <a:ext uri="{FF2B5EF4-FFF2-40B4-BE49-F238E27FC236}">
                        <a16:creationId xmlns:a16="http://schemas.microsoft.com/office/drawing/2014/main" id="{33D7BB03-6528-37A8-FA9E-F1ABBFA45D33}"/>
                      </a:ext>
                    </a:extLst>
                  </p:cNvPr>
                  <p:cNvSpPr/>
                  <p:nvPr/>
                </p:nvSpPr>
                <p:spPr>
                  <a:xfrm>
                    <a:off x="1098863" y="6008412"/>
                    <a:ext cx="787971" cy="767155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/>
                      <a:t>User Task</a:t>
                    </a:r>
                  </a:p>
                </p:txBody>
              </p:sp>
              <p:sp>
                <p:nvSpPr>
                  <p:cNvPr id="58" name="Diamond 57">
                    <a:extLst>
                      <a:ext uri="{FF2B5EF4-FFF2-40B4-BE49-F238E27FC236}">
                        <a16:creationId xmlns:a16="http://schemas.microsoft.com/office/drawing/2014/main" id="{5DABF9A1-EF59-32B8-EC7B-13958DC29DEF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088354" y="6176099"/>
                    <a:ext cx="403041" cy="445562"/>
                  </a:xfrm>
                  <a:prstGeom prst="diamond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lIns="90000" tIns="72000" rIns="90000" bIns="72000" rtlCol="0" anchor="ctr"/>
                  <a:lstStyle/>
                  <a:p>
                    <a:pPr algn="ctr" defTabSz="914400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endParaRPr lang="en-US" sz="900" kern="0" err="1"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6DC65CE-CB75-8E23-0FA8-FD074F36C51D}"/>
                      </a:ext>
                    </a:extLst>
                  </p:cNvPr>
                  <p:cNvSpPr/>
                  <p:nvPr/>
                </p:nvSpPr>
                <p:spPr>
                  <a:xfrm>
                    <a:off x="2922216" y="5834851"/>
                    <a:ext cx="787970" cy="43787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End</a:t>
                    </a:r>
                  </a:p>
                </p:txBody>
              </p:sp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825831A8-C943-5496-4700-EAC9E4E7B6C2}"/>
                      </a:ext>
                    </a:extLst>
                  </p:cNvPr>
                  <p:cNvSpPr/>
                  <p:nvPr/>
                </p:nvSpPr>
                <p:spPr>
                  <a:xfrm>
                    <a:off x="2852613" y="6507195"/>
                    <a:ext cx="922154" cy="688780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/>
                      <a:t>Email Task</a:t>
                    </a: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94C328B3-01E1-DD8D-1FC0-1C58F52E2445}"/>
                      </a:ext>
                    </a:extLst>
                  </p:cNvPr>
                  <p:cNvSpPr/>
                  <p:nvPr/>
                </p:nvSpPr>
                <p:spPr>
                  <a:xfrm>
                    <a:off x="3987183" y="6621662"/>
                    <a:ext cx="706825" cy="451283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End</a:t>
                    </a:r>
                  </a:p>
                </p:txBody>
              </p: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18E07DCE-3C60-3574-26F1-FBB132D116C0}"/>
                      </a:ext>
                    </a:extLst>
                  </p:cNvPr>
                  <p:cNvCxnSpPr>
                    <a:cxnSpLocks/>
                    <a:stCxn id="56" idx="6"/>
                    <a:endCxn id="57" idx="1"/>
                  </p:cNvCxnSpPr>
                  <p:nvPr/>
                </p:nvCxnSpPr>
                <p:spPr>
                  <a:xfrm flipV="1">
                    <a:off x="834325" y="6391989"/>
                    <a:ext cx="264538" cy="68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BE0B5DC7-3C13-4944-A19B-528AA965A3AE}"/>
                      </a:ext>
                    </a:extLst>
                  </p:cNvPr>
                  <p:cNvCxnSpPr>
                    <a:cxnSpLocks/>
                    <a:stCxn id="57" idx="3"/>
                    <a:endCxn id="58" idx="1"/>
                  </p:cNvCxnSpPr>
                  <p:nvPr/>
                </p:nvCxnSpPr>
                <p:spPr>
                  <a:xfrm>
                    <a:off x="1886833" y="6391989"/>
                    <a:ext cx="201520" cy="68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69">
                    <a:extLst>
                      <a:ext uri="{FF2B5EF4-FFF2-40B4-BE49-F238E27FC236}">
                        <a16:creationId xmlns:a16="http://schemas.microsoft.com/office/drawing/2014/main" id="{29B60F59-1265-81F2-5EED-86C509CF3FD2}"/>
                      </a:ext>
                    </a:extLst>
                  </p:cNvPr>
                  <p:cNvCxnSpPr>
                    <a:cxnSpLocks/>
                    <a:stCxn id="58" idx="3"/>
                    <a:endCxn id="59" idx="2"/>
                  </p:cNvCxnSpPr>
                  <p:nvPr/>
                </p:nvCxnSpPr>
                <p:spPr>
                  <a:xfrm flipV="1">
                    <a:off x="2491394" y="6053787"/>
                    <a:ext cx="430822" cy="345095"/>
                  </a:xfrm>
                  <a:prstGeom prst="bentConnector3">
                    <a:avLst/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Elbow Connector 71">
                    <a:extLst>
                      <a:ext uri="{FF2B5EF4-FFF2-40B4-BE49-F238E27FC236}">
                        <a16:creationId xmlns:a16="http://schemas.microsoft.com/office/drawing/2014/main" id="{E9E9A15E-08AA-6608-A8BE-255BA5CACD1D}"/>
                      </a:ext>
                    </a:extLst>
                  </p:cNvPr>
                  <p:cNvCxnSpPr>
                    <a:cxnSpLocks/>
                    <a:stCxn id="58" idx="3"/>
                    <a:endCxn id="60" idx="1"/>
                  </p:cNvCxnSpPr>
                  <p:nvPr/>
                </p:nvCxnSpPr>
                <p:spPr>
                  <a:xfrm>
                    <a:off x="2491395" y="6398881"/>
                    <a:ext cx="361218" cy="452704"/>
                  </a:xfrm>
                  <a:prstGeom prst="bentConnector3">
                    <a:avLst>
                      <a:gd name="adj1" fmla="val 59785"/>
                    </a:avLst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D8F703D4-03B3-6DBD-2B78-BD07129A83B0}"/>
                      </a:ext>
                    </a:extLst>
                  </p:cNvPr>
                  <p:cNvCxnSpPr>
                    <a:cxnSpLocks/>
                    <a:stCxn id="60" idx="3"/>
                    <a:endCxn id="61" idx="2"/>
                  </p:cNvCxnSpPr>
                  <p:nvPr/>
                </p:nvCxnSpPr>
                <p:spPr>
                  <a:xfrm flipV="1">
                    <a:off x="3774768" y="6847304"/>
                    <a:ext cx="212415" cy="4281"/>
                  </a:xfrm>
                  <a:prstGeom prst="straightConnector1">
                    <a:avLst/>
                  </a:prstGeom>
                  <a:ln>
                    <a:headEnd type="none" w="med" len="med"/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E55CFCA-E43E-E1FD-2DF8-A1C6E76DBB6C}"/>
                  </a:ext>
                </a:extLst>
              </p:cNvPr>
              <p:cNvSpPr txBox="1"/>
              <p:nvPr/>
            </p:nvSpPr>
            <p:spPr>
              <a:xfrm>
                <a:off x="1209044" y="4295175"/>
                <a:ext cx="876490" cy="177886"/>
              </a:xfrm>
              <a:prstGeom prst="roundRect">
                <a:avLst>
                  <a:gd name="adj" fmla="val 19295"/>
                </a:avLst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400" kern="0">
                    <a:ea typeface="Arial Unicode MS" pitchFamily="34" charset="-128"/>
                    <a:cs typeface="Arial Unicode MS" pitchFamily="34" charset="-128"/>
                  </a:rPr>
                  <a:t>BPMN</a:t>
                </a:r>
              </a:p>
            </p:txBody>
          </p:sp>
        </p:grpSp>
      </p:grpSp>
      <p:grpSp>
        <p:nvGrpSpPr>
          <p:cNvPr id="63" name="UnSemiProcess">
            <a:extLst>
              <a:ext uri="{FF2B5EF4-FFF2-40B4-BE49-F238E27FC236}">
                <a16:creationId xmlns:a16="http://schemas.microsoft.com/office/drawing/2014/main" id="{BACD5F41-5E4B-5613-380D-05C095EED24E}"/>
              </a:ext>
            </a:extLst>
          </p:cNvPr>
          <p:cNvGrpSpPr/>
          <p:nvPr/>
        </p:nvGrpSpPr>
        <p:grpSpPr>
          <a:xfrm>
            <a:off x="7496516" y="1740428"/>
            <a:ext cx="3805008" cy="3177387"/>
            <a:chOff x="7983236" y="3274248"/>
            <a:chExt cx="3430198" cy="29350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2AC510-F31F-D509-8A0A-FFB6596249B2}"/>
                </a:ext>
              </a:extLst>
            </p:cNvPr>
            <p:cNvSpPr txBox="1"/>
            <p:nvPr/>
          </p:nvSpPr>
          <p:spPr>
            <a:xfrm>
              <a:off x="8127117" y="3274248"/>
              <a:ext cx="3286317" cy="358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>
                  <a:solidFill>
                    <a:srgbClr val="0070C0"/>
                  </a:solidFill>
                </a:rPr>
                <a:t>Un/Semi-Structured Process</a:t>
              </a:r>
            </a:p>
          </p:txBody>
        </p:sp>
        <p:grpSp>
          <p:nvGrpSpPr>
            <p:cNvPr id="110" name="UnSemi process">
              <a:extLst>
                <a:ext uri="{FF2B5EF4-FFF2-40B4-BE49-F238E27FC236}">
                  <a16:creationId xmlns:a16="http://schemas.microsoft.com/office/drawing/2014/main" id="{2DFD0910-CD5E-91A6-1F0A-CFA9061953A9}"/>
                </a:ext>
              </a:extLst>
            </p:cNvPr>
            <p:cNvGrpSpPr/>
            <p:nvPr/>
          </p:nvGrpSpPr>
          <p:grpSpPr>
            <a:xfrm>
              <a:off x="7983236" y="3698574"/>
              <a:ext cx="3169709" cy="2510733"/>
              <a:chOff x="9753278" y="3901742"/>
              <a:chExt cx="2241949" cy="271156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503B4ED-A392-C433-6669-446E568337BD}"/>
                  </a:ext>
                </a:extLst>
              </p:cNvPr>
              <p:cNvGrpSpPr/>
              <p:nvPr/>
            </p:nvGrpSpPr>
            <p:grpSpPr>
              <a:xfrm>
                <a:off x="9753278" y="4023981"/>
                <a:ext cx="2241949" cy="2589322"/>
                <a:chOff x="9129701" y="1609337"/>
                <a:chExt cx="2732979" cy="3504845"/>
              </a:xfrm>
            </p:grpSpPr>
            <p:sp>
              <p:nvSpPr>
                <p:cNvPr id="21" name="Folded Corner 20">
                  <a:extLst>
                    <a:ext uri="{FF2B5EF4-FFF2-40B4-BE49-F238E27FC236}">
                      <a16:creationId xmlns:a16="http://schemas.microsoft.com/office/drawing/2014/main" id="{06201187-F2BC-C50B-9A1E-7055E040CD90}"/>
                    </a:ext>
                  </a:extLst>
                </p:cNvPr>
                <p:cNvSpPr/>
                <p:nvPr/>
              </p:nvSpPr>
              <p:spPr>
                <a:xfrm>
                  <a:off x="9129701" y="1609337"/>
                  <a:ext cx="2732979" cy="3504845"/>
                </a:xfrm>
                <a:prstGeom prst="foldedCorner">
                  <a:avLst>
                    <a:gd name="adj" fmla="val 13784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682F3F4-BE65-EB2C-994F-DF45E823456C}"/>
                    </a:ext>
                  </a:extLst>
                </p:cNvPr>
                <p:cNvGrpSpPr/>
                <p:nvPr/>
              </p:nvGrpSpPr>
              <p:grpSpPr>
                <a:xfrm>
                  <a:off x="9397336" y="1975368"/>
                  <a:ext cx="2181012" cy="1720455"/>
                  <a:chOff x="3412067" y="1924945"/>
                  <a:chExt cx="3031435" cy="3556000"/>
                </a:xfrm>
              </p:grpSpPr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33DA6FE1-00A5-1218-1149-4D85F026F4F8}"/>
                      </a:ext>
                    </a:extLst>
                  </p:cNvPr>
                  <p:cNvSpPr/>
                  <p:nvPr/>
                </p:nvSpPr>
                <p:spPr>
                  <a:xfrm>
                    <a:off x="3412067" y="1924945"/>
                    <a:ext cx="3031435" cy="3556000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1100" b="1"/>
                      <a:t>Stage 1</a:t>
                    </a: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324A9CEF-0832-6147-730F-7F4A45F289A8}"/>
                      </a:ext>
                    </a:extLst>
                  </p:cNvPr>
                  <p:cNvSpPr/>
                  <p:nvPr/>
                </p:nvSpPr>
                <p:spPr>
                  <a:xfrm>
                    <a:off x="3718011" y="2816763"/>
                    <a:ext cx="119117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Task1</a:t>
                    </a: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DA96B66D-15C3-3B4F-7630-27CF5A880B45}"/>
                      </a:ext>
                    </a:extLst>
                  </p:cNvPr>
                  <p:cNvSpPr/>
                  <p:nvPr/>
                </p:nvSpPr>
                <p:spPr>
                  <a:xfrm>
                    <a:off x="3718010" y="3735394"/>
                    <a:ext cx="1191172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Task2</a:t>
                    </a:r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24F629E1-B845-1394-4C58-1ED0B3BEBC07}"/>
                      </a:ext>
                    </a:extLst>
                  </p:cNvPr>
                  <p:cNvSpPr/>
                  <p:nvPr/>
                </p:nvSpPr>
                <p:spPr>
                  <a:xfrm>
                    <a:off x="3718011" y="4654028"/>
                    <a:ext cx="119117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Process Task</a:t>
                    </a: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A9B5102-2D6A-A746-EC8E-6A4C2ED3E59A}"/>
                      </a:ext>
                    </a:extLst>
                  </p:cNvPr>
                  <p:cNvSpPr/>
                  <p:nvPr/>
                </p:nvSpPr>
                <p:spPr>
                  <a:xfrm>
                    <a:off x="5186978" y="2820443"/>
                    <a:ext cx="112632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Task3</a:t>
                    </a:r>
                  </a:p>
                </p:txBody>
              </p: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9D4F3E28-8802-04BC-50D9-4AA888765380}"/>
                      </a:ext>
                    </a:extLst>
                  </p:cNvPr>
                  <p:cNvCxnSpPr>
                    <a:cxnSpLocks/>
                    <a:stCxn id="24" idx="2"/>
                    <a:endCxn id="25" idx="0"/>
                  </p:cNvCxnSpPr>
                  <p:nvPr/>
                </p:nvCxnSpPr>
                <p:spPr>
                  <a:xfrm>
                    <a:off x="4313597" y="3316296"/>
                    <a:ext cx="0" cy="4190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65967F1A-4F5F-C7E6-F3E5-878BB9B80F36}"/>
                      </a:ext>
                    </a:extLst>
                  </p:cNvPr>
                  <p:cNvCxnSpPr>
                    <a:cxnSpLocks/>
                    <a:stCxn id="25" idx="2"/>
                    <a:endCxn id="26" idx="0"/>
                  </p:cNvCxnSpPr>
                  <p:nvPr/>
                </p:nvCxnSpPr>
                <p:spPr>
                  <a:xfrm>
                    <a:off x="4313597" y="4234927"/>
                    <a:ext cx="1" cy="41910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32F127D2-EC91-458A-B9DE-DFAF4017BB31}"/>
                      </a:ext>
                    </a:extLst>
                  </p:cNvPr>
                  <p:cNvSpPr/>
                  <p:nvPr/>
                </p:nvSpPr>
                <p:spPr>
                  <a:xfrm>
                    <a:off x="5186978" y="3739077"/>
                    <a:ext cx="112632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Task4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3D28785-4184-BCCA-8F4A-1DC86C97C0E2}"/>
                    </a:ext>
                  </a:extLst>
                </p:cNvPr>
                <p:cNvGrpSpPr/>
                <p:nvPr/>
              </p:nvGrpSpPr>
              <p:grpSpPr>
                <a:xfrm>
                  <a:off x="9397335" y="3812537"/>
                  <a:ext cx="2181011" cy="1171237"/>
                  <a:chOff x="3518453" y="1142123"/>
                  <a:chExt cx="2768563" cy="2600152"/>
                </a:xfrm>
              </p:grpSpPr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8A83F256-CC85-3AAE-7321-A506A08ED524}"/>
                      </a:ext>
                    </a:extLst>
                  </p:cNvPr>
                  <p:cNvSpPr/>
                  <p:nvPr/>
                </p:nvSpPr>
                <p:spPr>
                  <a:xfrm>
                    <a:off x="3518453" y="1142123"/>
                    <a:ext cx="2768563" cy="2600152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100" b="1"/>
                      <a:t>Stage 2</a:t>
                    </a:r>
                  </a:p>
                </p:txBody>
              </p:sp>
              <p:sp>
                <p:nvSpPr>
                  <p:cNvPr id="33" name="Rounded Rectangle 32">
                    <a:extLst>
                      <a:ext uri="{FF2B5EF4-FFF2-40B4-BE49-F238E27FC236}">
                        <a16:creationId xmlns:a16="http://schemas.microsoft.com/office/drawing/2014/main" id="{6ED3BD5A-4577-3570-2474-0EF1034198EC}"/>
                      </a:ext>
                    </a:extLst>
                  </p:cNvPr>
                  <p:cNvSpPr/>
                  <p:nvPr/>
                </p:nvSpPr>
                <p:spPr>
                  <a:xfrm>
                    <a:off x="3786213" y="204242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User Task5</a:t>
                    </a:r>
                  </a:p>
                </p:txBody>
              </p:sp>
              <p:sp>
                <p:nvSpPr>
                  <p:cNvPr id="34" name="Rounded Rectangle 33">
                    <a:extLst>
                      <a:ext uri="{FF2B5EF4-FFF2-40B4-BE49-F238E27FC236}">
                        <a16:creationId xmlns:a16="http://schemas.microsoft.com/office/drawing/2014/main" id="{1D71170F-0590-6C9F-3C53-A6DED789C78B}"/>
                      </a:ext>
                    </a:extLst>
                  </p:cNvPr>
                  <p:cNvSpPr/>
                  <p:nvPr/>
                </p:nvSpPr>
                <p:spPr>
                  <a:xfrm>
                    <a:off x="3786213" y="2961065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/>
                      <a:t>User Task6</a:t>
                    </a:r>
                  </a:p>
                </p:txBody>
              </p:sp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C793137D-249B-66E4-3377-22537DF7D4EB}"/>
                      </a:ext>
                    </a:extLst>
                  </p:cNvPr>
                  <p:cNvSpPr/>
                  <p:nvPr/>
                </p:nvSpPr>
                <p:spPr>
                  <a:xfrm>
                    <a:off x="5255180" y="204610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Task7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3882BECB-0706-8D08-471A-658359664A8F}"/>
                      </a:ext>
                    </a:extLst>
                  </p:cNvPr>
                  <p:cNvCxnSpPr>
                    <a:cxnSpLocks/>
                    <a:endCxn id="34" idx="0"/>
                  </p:cNvCxnSpPr>
                  <p:nvPr/>
                </p:nvCxnSpPr>
                <p:spPr>
                  <a:xfrm>
                    <a:off x="4243413" y="2541963"/>
                    <a:ext cx="0" cy="4190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59120B6-F85B-6B0A-0C93-548E8ABAD114}"/>
                  </a:ext>
                </a:extLst>
              </p:cNvPr>
              <p:cNvSpPr txBox="1"/>
              <p:nvPr/>
            </p:nvSpPr>
            <p:spPr>
              <a:xfrm>
                <a:off x="10379143" y="3901742"/>
                <a:ext cx="990217" cy="254425"/>
              </a:xfrm>
              <a:prstGeom prst="roundRect">
                <a:avLst>
                  <a:gd name="adj" fmla="val 27177"/>
                </a:avLst>
              </a:prstGeom>
              <a:solidFill>
                <a:srgbClr val="0070C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400" kern="0">
                    <a:ea typeface="Arial Unicode MS" pitchFamily="34" charset="-128"/>
                    <a:cs typeface="Arial Unicode MS" pitchFamily="34" charset="-128"/>
                  </a:rPr>
                  <a:t>CMMN</a:t>
                </a:r>
              </a:p>
            </p:txBody>
          </p:sp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15B6BE8-7580-0DF2-FF86-AB852F074E2D}"/>
              </a:ext>
            </a:extLst>
          </p:cNvPr>
          <p:cNvSpPr txBox="1">
            <a:spLocks/>
          </p:cNvSpPr>
          <p:nvPr/>
        </p:nvSpPr>
        <p:spPr bwMode="black">
          <a:xfrm>
            <a:off x="808367" y="-89632"/>
            <a:ext cx="6858002" cy="6719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1AAE9-AAC1-7F01-7DBF-B964CB870CF2}"/>
              </a:ext>
            </a:extLst>
          </p:cNvPr>
          <p:cNvSpPr txBox="1"/>
          <p:nvPr/>
        </p:nvSpPr>
        <p:spPr>
          <a:xfrm>
            <a:off x="808367" y="4647908"/>
            <a:ext cx="415854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Human / System Centric 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Process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94ECB-70C5-8C0E-4215-6C8DE628A1F2}"/>
              </a:ext>
            </a:extLst>
          </p:cNvPr>
          <p:cNvSpPr txBox="1"/>
          <p:nvPr/>
        </p:nvSpPr>
        <p:spPr>
          <a:xfrm>
            <a:off x="7555421" y="4969600"/>
            <a:ext cx="35412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Human Centric 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Dynamic Case Management</a:t>
            </a:r>
          </a:p>
        </p:txBody>
      </p:sp>
      <p:sp>
        <p:nvSpPr>
          <p:cNvPr id="9" name="ContinuumArrow">
            <a:extLst>
              <a:ext uri="{FF2B5EF4-FFF2-40B4-BE49-F238E27FC236}">
                <a16:creationId xmlns:a16="http://schemas.microsoft.com/office/drawing/2014/main" id="{E3C1D6AB-8899-338D-3BBE-63AA63E86FC3}"/>
              </a:ext>
            </a:extLst>
          </p:cNvPr>
          <p:cNvSpPr/>
          <p:nvPr/>
        </p:nvSpPr>
        <p:spPr>
          <a:xfrm>
            <a:off x="715235" y="1090085"/>
            <a:ext cx="10926301" cy="703825"/>
          </a:xfrm>
          <a:prstGeom prst="leftRightArrow">
            <a:avLst/>
          </a:prstGeom>
          <a:gradFill flip="none" rotWithShape="1">
            <a:gsLst>
              <a:gs pos="100000">
                <a:srgbClr val="7030A0"/>
              </a:gs>
              <a:gs pos="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Continuum of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54309-B37C-9A16-AB2F-9A1ACEFD18B5}"/>
              </a:ext>
            </a:extLst>
          </p:cNvPr>
          <p:cNvSpPr txBox="1"/>
          <p:nvPr/>
        </p:nvSpPr>
        <p:spPr>
          <a:xfrm>
            <a:off x="7496516" y="5702514"/>
            <a:ext cx="36254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dirty="0"/>
              <a:t>Is your process dynamic, unpredictable, and knowledge-driven?</a:t>
            </a:r>
            <a:endParaRPr lang="en-IN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1A330-DF65-8D55-8D44-F8CA7ECE0832}"/>
              </a:ext>
            </a:extLst>
          </p:cNvPr>
          <p:cNvSpPr txBox="1"/>
          <p:nvPr/>
        </p:nvSpPr>
        <p:spPr>
          <a:xfrm>
            <a:off x="838132" y="5699659"/>
            <a:ext cx="36254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dirty="0"/>
              <a:t>Is your process structured, predictable, and repetitive ? </a:t>
            </a:r>
            <a:endParaRPr lang="en-IN" sz="1400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4E5681E-3D0A-8389-658D-77235EDEC390}"/>
              </a:ext>
            </a:extLst>
          </p:cNvPr>
          <p:cNvSpPr txBox="1">
            <a:spLocks/>
          </p:cNvSpPr>
          <p:nvPr/>
        </p:nvSpPr>
        <p:spPr bwMode="black">
          <a:xfrm>
            <a:off x="613918" y="62912"/>
            <a:ext cx="11185478" cy="6769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99" dirty="0"/>
              <a:t>Guided Experience - Overview</a:t>
            </a:r>
            <a:endParaRPr lang="en-IL" sz="4399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96359-8514-D412-16C8-D2CCC2B61AC1}"/>
              </a:ext>
            </a:extLst>
          </p:cNvPr>
          <p:cNvSpPr/>
          <p:nvPr/>
        </p:nvSpPr>
        <p:spPr bwMode="gray">
          <a:xfrm>
            <a:off x="613918" y="727454"/>
            <a:ext cx="11185478" cy="134936"/>
          </a:xfrm>
          <a:prstGeom prst="rect">
            <a:avLst/>
          </a:prstGeom>
          <a:gradFill>
            <a:gsLst>
              <a:gs pos="100000">
                <a:schemeClr val="accent2"/>
              </a:gs>
              <a:gs pos="53000">
                <a:schemeClr val="tx2"/>
              </a:gs>
              <a:gs pos="0">
                <a:schemeClr val="bg2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</p:spPr>
        <p:txBody>
          <a:bodyPr lIns="89955" tIns="71964" rIns="89955" bIns="71964" rtlCol="0" anchor="ctr"/>
          <a:lstStyle/>
          <a:p>
            <a:pPr algn="ctr" defTabSz="91389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 err="1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01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CBBC-4045-7E80-EB5C-39EAF8B9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545B0F-7F6A-B35D-942F-83A7B35C404F}"/>
              </a:ext>
            </a:extLst>
          </p:cNvPr>
          <p:cNvSpPr/>
          <p:nvPr/>
        </p:nvSpPr>
        <p:spPr bwMode="gray">
          <a:xfrm>
            <a:off x="7194430" y="22690"/>
            <a:ext cx="4990571" cy="6856216"/>
          </a:xfrm>
          <a:prstGeom prst="rect">
            <a:avLst/>
          </a:prstGeom>
          <a:gradFill flip="none" rotWithShape="1">
            <a:gsLst>
              <a:gs pos="48000">
                <a:srgbClr val="7FA6FF"/>
              </a:gs>
              <a:gs pos="0">
                <a:srgbClr val="53B1FF"/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89931" tIns="71943" rIns="89931" bIns="71943" rtlCol="0" anchor="ctr"/>
          <a:lstStyle/>
          <a:p>
            <a:pPr algn="ctr" defTabSz="91357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7" kern="0" dirty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8AAB60-4554-3E56-5F46-01030A9B5770}"/>
              </a:ext>
            </a:extLst>
          </p:cNvPr>
          <p:cNvSpPr txBox="1">
            <a:spLocks/>
          </p:cNvSpPr>
          <p:nvPr/>
        </p:nvSpPr>
        <p:spPr bwMode="black">
          <a:xfrm>
            <a:off x="808367" y="-89632"/>
            <a:ext cx="6858002" cy="6719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CD83B08-45A4-091D-C7C6-99D97BB014F7}"/>
              </a:ext>
            </a:extLst>
          </p:cNvPr>
          <p:cNvSpPr txBox="1">
            <a:spLocks/>
          </p:cNvSpPr>
          <p:nvPr/>
        </p:nvSpPr>
        <p:spPr bwMode="black">
          <a:xfrm>
            <a:off x="286512" y="62912"/>
            <a:ext cx="6921916" cy="6769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Guided Experience – Key Features</a:t>
            </a:r>
            <a:endParaRPr lang="en-IL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89D9D-FAC7-6764-6104-E97F97F3BD93}"/>
              </a:ext>
            </a:extLst>
          </p:cNvPr>
          <p:cNvSpPr/>
          <p:nvPr/>
        </p:nvSpPr>
        <p:spPr bwMode="gray">
          <a:xfrm>
            <a:off x="255113" y="727420"/>
            <a:ext cx="6858002" cy="174414"/>
          </a:xfrm>
          <a:prstGeom prst="rect">
            <a:avLst/>
          </a:prstGeom>
          <a:gradFill>
            <a:gsLst>
              <a:gs pos="100000">
                <a:schemeClr val="accent2"/>
              </a:gs>
              <a:gs pos="53000">
                <a:schemeClr val="tx2"/>
              </a:gs>
              <a:gs pos="0">
                <a:schemeClr val="bg2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</p:spPr>
        <p:txBody>
          <a:bodyPr lIns="89955" tIns="71964" rIns="89955" bIns="71964" rtlCol="0" anchor="ctr"/>
          <a:lstStyle/>
          <a:p>
            <a:pPr algn="ctr" defTabSz="91389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 err="1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14B1CF-7CB8-43D2-322A-1E374636808B}"/>
              </a:ext>
            </a:extLst>
          </p:cNvPr>
          <p:cNvSpPr/>
          <p:nvPr/>
        </p:nvSpPr>
        <p:spPr>
          <a:xfrm>
            <a:off x="7484766" y="280020"/>
            <a:ext cx="4423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449">
              <a:spcBef>
                <a:spcPts val="1200"/>
              </a:spcBef>
              <a:defRPr/>
            </a:pPr>
            <a:r>
              <a:rPr lang="en-US" sz="2400" b="1" dirty="0">
                <a:solidFill>
                  <a:sysClr val="windowText" lastClr="000000"/>
                </a:solidFill>
              </a:rPr>
              <a:t>Dynamic/Flexible Processes</a:t>
            </a:r>
            <a:endParaRPr lang="en-US" sz="2400" b="1" dirty="0">
              <a:solidFill>
                <a:srgbClr val="F0AB00"/>
              </a:solidFill>
              <a:latin typeface="Arial"/>
            </a:endParaRPr>
          </a:p>
        </p:txBody>
      </p:sp>
      <p:grpSp>
        <p:nvGrpSpPr>
          <p:cNvPr id="4" name="UnSemiProcess">
            <a:extLst>
              <a:ext uri="{FF2B5EF4-FFF2-40B4-BE49-F238E27FC236}">
                <a16:creationId xmlns:a16="http://schemas.microsoft.com/office/drawing/2014/main" id="{2A75E8F7-599C-F3EC-C89D-42195E2B2A8B}"/>
              </a:ext>
            </a:extLst>
          </p:cNvPr>
          <p:cNvGrpSpPr/>
          <p:nvPr/>
        </p:nvGrpSpPr>
        <p:grpSpPr>
          <a:xfrm>
            <a:off x="1446261" y="1226753"/>
            <a:ext cx="3805008" cy="3177387"/>
            <a:chOff x="7983236" y="3274248"/>
            <a:chExt cx="3430198" cy="29350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72EDDA-28D2-87B6-ABCA-DE3E2E3488F5}"/>
                </a:ext>
              </a:extLst>
            </p:cNvPr>
            <p:cNvSpPr txBox="1"/>
            <p:nvPr/>
          </p:nvSpPr>
          <p:spPr>
            <a:xfrm>
              <a:off x="8127117" y="3274248"/>
              <a:ext cx="3286317" cy="358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>
                  <a:solidFill>
                    <a:srgbClr val="0070C0"/>
                  </a:solidFill>
                </a:rPr>
                <a:t>Un/Semi-Structured Process</a:t>
              </a:r>
            </a:p>
          </p:txBody>
        </p:sp>
        <p:grpSp>
          <p:nvGrpSpPr>
            <p:cNvPr id="7" name="UnSemi process">
              <a:extLst>
                <a:ext uri="{FF2B5EF4-FFF2-40B4-BE49-F238E27FC236}">
                  <a16:creationId xmlns:a16="http://schemas.microsoft.com/office/drawing/2014/main" id="{03CEFDA5-51A7-599D-D388-6F6A1C51E703}"/>
                </a:ext>
              </a:extLst>
            </p:cNvPr>
            <p:cNvGrpSpPr/>
            <p:nvPr/>
          </p:nvGrpSpPr>
          <p:grpSpPr>
            <a:xfrm>
              <a:off x="7983236" y="3698574"/>
              <a:ext cx="3169709" cy="2510733"/>
              <a:chOff x="9753278" y="3901742"/>
              <a:chExt cx="2241949" cy="27115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FBDDB5-8F94-E188-74B8-6A2D5B3F6A2C}"/>
                  </a:ext>
                </a:extLst>
              </p:cNvPr>
              <p:cNvGrpSpPr/>
              <p:nvPr/>
            </p:nvGrpSpPr>
            <p:grpSpPr>
              <a:xfrm>
                <a:off x="9753278" y="4023981"/>
                <a:ext cx="2241949" cy="2589322"/>
                <a:chOff x="9129701" y="1609337"/>
                <a:chExt cx="2732979" cy="3504845"/>
              </a:xfrm>
            </p:grpSpPr>
            <p:sp>
              <p:nvSpPr>
                <p:cNvPr id="17" name="Folded Corner 16">
                  <a:extLst>
                    <a:ext uri="{FF2B5EF4-FFF2-40B4-BE49-F238E27FC236}">
                      <a16:creationId xmlns:a16="http://schemas.microsoft.com/office/drawing/2014/main" id="{1BEF59E9-9621-C10E-ABB2-748A282ACB6C}"/>
                    </a:ext>
                  </a:extLst>
                </p:cNvPr>
                <p:cNvSpPr/>
                <p:nvPr/>
              </p:nvSpPr>
              <p:spPr>
                <a:xfrm>
                  <a:off x="9129701" y="1609337"/>
                  <a:ext cx="2732979" cy="3504845"/>
                </a:xfrm>
                <a:prstGeom prst="foldedCorner">
                  <a:avLst>
                    <a:gd name="adj" fmla="val 13784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BECAFED-E358-FBD9-EAA5-B5165B488D9C}"/>
                    </a:ext>
                  </a:extLst>
                </p:cNvPr>
                <p:cNvGrpSpPr/>
                <p:nvPr/>
              </p:nvGrpSpPr>
              <p:grpSpPr>
                <a:xfrm>
                  <a:off x="9397336" y="1975368"/>
                  <a:ext cx="2181012" cy="1720455"/>
                  <a:chOff x="3412067" y="1924945"/>
                  <a:chExt cx="3031435" cy="3556000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E06C3A92-16B4-45D1-C2AB-8BFF70570065}"/>
                      </a:ext>
                    </a:extLst>
                  </p:cNvPr>
                  <p:cNvSpPr/>
                  <p:nvPr/>
                </p:nvSpPr>
                <p:spPr>
                  <a:xfrm>
                    <a:off x="3412067" y="1924945"/>
                    <a:ext cx="3031435" cy="3556000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1100" b="1"/>
                      <a:t>Stage 1</a:t>
                    </a:r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D344D172-632D-A068-F4F3-058F3926F6C9}"/>
                      </a:ext>
                    </a:extLst>
                  </p:cNvPr>
                  <p:cNvSpPr/>
                  <p:nvPr/>
                </p:nvSpPr>
                <p:spPr>
                  <a:xfrm>
                    <a:off x="3718011" y="2816763"/>
                    <a:ext cx="119117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Task1</a:t>
                    </a: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5989D6D-F1D4-0F6B-C088-D2AD6CE9F2EC}"/>
                      </a:ext>
                    </a:extLst>
                  </p:cNvPr>
                  <p:cNvSpPr/>
                  <p:nvPr/>
                </p:nvSpPr>
                <p:spPr>
                  <a:xfrm>
                    <a:off x="3718010" y="3735394"/>
                    <a:ext cx="1191172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Task2</a:t>
                    </a:r>
                  </a:p>
                </p:txBody>
              </p:sp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42BF9A8D-F92F-E61E-7D94-D2AC30999560}"/>
                      </a:ext>
                    </a:extLst>
                  </p:cNvPr>
                  <p:cNvSpPr/>
                  <p:nvPr/>
                </p:nvSpPr>
                <p:spPr>
                  <a:xfrm>
                    <a:off x="3718011" y="4654028"/>
                    <a:ext cx="119117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Process Task</a:t>
                    </a:r>
                  </a:p>
                </p:txBody>
              </p:sp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66806FBA-9C8E-90EB-BF65-7274AEB39F9E}"/>
                      </a:ext>
                    </a:extLst>
                  </p:cNvPr>
                  <p:cNvSpPr/>
                  <p:nvPr/>
                </p:nvSpPr>
                <p:spPr>
                  <a:xfrm>
                    <a:off x="5186978" y="2820443"/>
                    <a:ext cx="1126321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Task3</a:t>
                    </a:r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D963EB93-B64B-6F3B-4C56-DCDFEE425FC3}"/>
                      </a:ext>
                    </a:extLst>
                  </p:cNvPr>
                  <p:cNvCxnSpPr>
                    <a:cxnSpLocks/>
                    <a:stCxn id="26" idx="2"/>
                    <a:endCxn id="27" idx="0"/>
                  </p:cNvCxnSpPr>
                  <p:nvPr/>
                </p:nvCxnSpPr>
                <p:spPr>
                  <a:xfrm>
                    <a:off x="4313597" y="3316296"/>
                    <a:ext cx="0" cy="4190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21333A9B-8EC4-FA3C-3330-8A55FCBA8AA0}"/>
                      </a:ext>
                    </a:extLst>
                  </p:cNvPr>
                  <p:cNvCxnSpPr>
                    <a:cxnSpLocks/>
                    <a:stCxn id="27" idx="2"/>
                    <a:endCxn id="28" idx="0"/>
                  </p:cNvCxnSpPr>
                  <p:nvPr/>
                </p:nvCxnSpPr>
                <p:spPr>
                  <a:xfrm>
                    <a:off x="4313597" y="4234927"/>
                    <a:ext cx="1" cy="41910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AD0E39A6-F005-11F8-8AB1-3CBD2EE37BAA}"/>
                      </a:ext>
                    </a:extLst>
                  </p:cNvPr>
                  <p:cNvSpPr/>
                  <p:nvPr/>
                </p:nvSpPr>
                <p:spPr>
                  <a:xfrm>
                    <a:off x="5186978" y="3739077"/>
                    <a:ext cx="1126324" cy="499533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/>
                      <a:t>User Task4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048A146-6027-FB9D-F6A8-5C3CAD658089}"/>
                    </a:ext>
                  </a:extLst>
                </p:cNvPr>
                <p:cNvGrpSpPr/>
                <p:nvPr/>
              </p:nvGrpSpPr>
              <p:grpSpPr>
                <a:xfrm>
                  <a:off x="9397335" y="3812537"/>
                  <a:ext cx="2181011" cy="1171237"/>
                  <a:chOff x="3518453" y="1142123"/>
                  <a:chExt cx="2768563" cy="2600152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116A7CAF-5428-6F32-4AAC-0B76F385093B}"/>
                      </a:ext>
                    </a:extLst>
                  </p:cNvPr>
                  <p:cNvSpPr/>
                  <p:nvPr/>
                </p:nvSpPr>
                <p:spPr>
                  <a:xfrm>
                    <a:off x="3518453" y="1142123"/>
                    <a:ext cx="2768563" cy="2600152"/>
                  </a:xfrm>
                  <a:prstGeom prst="roundRect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100" b="1"/>
                      <a:t>Stage 2</a:t>
                    </a: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B7E18DEA-6986-2A13-3286-396443A065C6}"/>
                      </a:ext>
                    </a:extLst>
                  </p:cNvPr>
                  <p:cNvSpPr/>
                  <p:nvPr/>
                </p:nvSpPr>
                <p:spPr>
                  <a:xfrm>
                    <a:off x="3786213" y="204242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/>
                      <a:t>User Task5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B051AE92-7ABC-254B-D4EE-179C824D7716}"/>
                      </a:ext>
                    </a:extLst>
                  </p:cNvPr>
                  <p:cNvSpPr/>
                  <p:nvPr/>
                </p:nvSpPr>
                <p:spPr>
                  <a:xfrm>
                    <a:off x="3786213" y="2961065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/>
                      <a:t>User Task6</a:t>
                    </a: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AE6D68D-7E42-738D-2E12-ACD90BC4487D}"/>
                      </a:ext>
                    </a:extLst>
                  </p:cNvPr>
                  <p:cNvSpPr/>
                  <p:nvPr/>
                </p:nvSpPr>
                <p:spPr>
                  <a:xfrm>
                    <a:off x="5255180" y="2046109"/>
                    <a:ext cx="914400" cy="499534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/>
                      <a:t>User Task7</a:t>
                    </a:r>
                  </a:p>
                </p:txBody>
              </p: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72CA99FB-DC88-3F11-5AE2-B1E83F8C3B9A}"/>
                      </a:ext>
                    </a:extLst>
                  </p:cNvPr>
                  <p:cNvCxnSpPr>
                    <a:cxnSpLocks/>
                    <a:endCxn id="22" idx="0"/>
                  </p:cNvCxnSpPr>
                  <p:nvPr/>
                </p:nvCxnSpPr>
                <p:spPr>
                  <a:xfrm>
                    <a:off x="4243413" y="2541963"/>
                    <a:ext cx="0" cy="4190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617C0-BD6C-EB32-D288-3608E93915A4}"/>
                  </a:ext>
                </a:extLst>
              </p:cNvPr>
              <p:cNvSpPr txBox="1"/>
              <p:nvPr/>
            </p:nvSpPr>
            <p:spPr>
              <a:xfrm>
                <a:off x="10379143" y="3901742"/>
                <a:ext cx="990217" cy="254425"/>
              </a:xfrm>
              <a:prstGeom prst="roundRect">
                <a:avLst>
                  <a:gd name="adj" fmla="val 27177"/>
                </a:avLst>
              </a:prstGeom>
              <a:solidFill>
                <a:srgbClr val="0070C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400" kern="0">
                    <a:ea typeface="Arial Unicode MS" pitchFamily="34" charset="-128"/>
                    <a:cs typeface="Arial Unicode MS" pitchFamily="34" charset="-128"/>
                  </a:rPr>
                  <a:t>CMMN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591132-E994-19A8-9319-B4F6CBD38FCD}"/>
              </a:ext>
            </a:extLst>
          </p:cNvPr>
          <p:cNvSpPr txBox="1"/>
          <p:nvPr/>
        </p:nvSpPr>
        <p:spPr>
          <a:xfrm>
            <a:off x="1055280" y="5018561"/>
            <a:ext cx="354123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Human Centric 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Dynamic Case Management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DC72C3-9B52-D608-C7B7-1C6399A1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791" y="1388759"/>
            <a:ext cx="471715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Structure and organize the case into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phases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/>
              <a:t>Parallelism Across Stages:</a:t>
            </a:r>
            <a:br>
              <a:rPr lang="en-US" sz="2000" dirty="0"/>
            </a:br>
            <a:r>
              <a:rPr lang="en-US" sz="2000" dirty="0"/>
              <a:t>Supports concurrent execution of tasks </a:t>
            </a:r>
            <a:r>
              <a:rPr lang="en-US" sz="2000" b="1" dirty="0"/>
              <a:t>across different stages</a:t>
            </a:r>
            <a:r>
              <a:rPr lang="en-US" sz="2000" dirty="0"/>
              <a:t>, enhancing efficiency and reducing process timelines.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Mandatory/Optional Tasks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Balance between ensuring completion of critical tasks and offering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discretionary 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8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46AA269-9B3E-B623-87F9-11FC2582F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2415" y="6405951"/>
            <a:ext cx="1683758" cy="30761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600"/>
              <a:t>Legend: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7EBB638-2462-78F4-4F2F-078DDC8730AD}"/>
              </a:ext>
            </a:extLst>
          </p:cNvPr>
          <p:cNvSpPr txBox="1">
            <a:spLocks/>
          </p:cNvSpPr>
          <p:nvPr/>
        </p:nvSpPr>
        <p:spPr bwMode="black">
          <a:xfrm>
            <a:off x="4343150" y="6389484"/>
            <a:ext cx="1683758" cy="30761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  <a:effectLst>
            <a:outerShdw blurRad="50800" dist="38100" dir="2700000" sx="93000" sy="93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indent="0" algn="ctr" defTabSz="108823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  <a:defRPr sz="1400" b="0"/>
            </a:lvl1pPr>
            <a:lvl2pPr marL="179910" indent="-179910" defTabSz="108823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799"/>
            </a:lvl2pPr>
            <a:lvl3pPr marL="358667" indent="-179334" defTabSz="108823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1799"/>
            </a:lvl3pPr>
            <a:lvl4pPr marL="539730" indent="-179910" defTabSz="108823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/>
            </a:lvl4pPr>
            <a:lvl5pPr marL="719640" indent="-179910" defTabSz="108823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2637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6pPr>
            <a:lvl7pPr marL="3536753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7pPr>
            <a:lvl8pPr marL="4080868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8pPr>
            <a:lvl9pPr marL="4624985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9pPr>
          </a:lstStyle>
          <a:p>
            <a:pPr defTabSz="1087579">
              <a:spcBef>
                <a:spcPts val="1797"/>
              </a:spcBef>
              <a:buClr>
                <a:srgbClr val="E76500"/>
              </a:buClr>
            </a:pPr>
            <a:r>
              <a:rPr lang="en-US" sz="1100" b="1">
                <a:solidFill>
                  <a:srgbClr val="FFFFFF"/>
                </a:solidFill>
              </a:rPr>
              <a:t>Build Apps &amp; UI5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C0FDA3-3ED3-BBF3-41BB-FA64C52C88A6}"/>
              </a:ext>
            </a:extLst>
          </p:cNvPr>
          <p:cNvGrpSpPr/>
          <p:nvPr/>
        </p:nvGrpSpPr>
        <p:grpSpPr>
          <a:xfrm>
            <a:off x="215547" y="1440835"/>
            <a:ext cx="1519377" cy="5026042"/>
            <a:chOff x="214014" y="1440317"/>
            <a:chExt cx="1519773" cy="5027351"/>
          </a:xfrm>
        </p:grpSpPr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7FC20E83-6D5E-67B3-F18C-4068AFC1F0E2}"/>
                </a:ext>
              </a:extLst>
            </p:cNvPr>
            <p:cNvSpPr/>
            <p:nvPr/>
          </p:nvSpPr>
          <p:spPr bwMode="gray">
            <a:xfrm rot="16200000">
              <a:off x="-1505789" y="3307537"/>
              <a:ext cx="5027351" cy="1292911"/>
            </a:xfrm>
            <a:prstGeom prst="leftRightArrow">
              <a:avLst>
                <a:gd name="adj1" fmla="val 63692"/>
                <a:gd name="adj2" fmla="val 50951"/>
              </a:avLst>
            </a:prstGeom>
            <a:solidFill>
              <a:schemeClr val="bg2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DE" sz="1798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Text Placeholder 1">
              <a:extLst>
                <a:ext uri="{FF2B5EF4-FFF2-40B4-BE49-F238E27FC236}">
                  <a16:creationId xmlns:a16="http://schemas.microsoft.com/office/drawing/2014/main" id="{D3A8CB97-3584-37C7-89E8-94CDAB49E193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14014" y="2953591"/>
              <a:ext cx="1519773" cy="184845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2700"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85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</a:pPr>
              <a:r>
                <a:rPr lang="en-DE" sz="1200" kern="0">
                  <a:solidFill>
                    <a:srgbClr val="000000"/>
                  </a:solidFill>
                  <a:latin typeface="72 Brand"/>
                  <a:ea typeface="Arial Unicode MS"/>
                  <a:cs typeface="Arial Unicode MS"/>
                </a:rPr>
                <a:t>Create a persona specific entry point within </a:t>
              </a:r>
              <a:r>
                <a:rPr lang="en-DE" sz="1200" b="1" kern="0">
                  <a:solidFill>
                    <a:srgbClr val="1B90FF"/>
                  </a:solidFill>
                  <a:latin typeface="72 Brand"/>
                  <a:ea typeface="Arial Unicode MS"/>
                  <a:cs typeface="Arial Unicode MS"/>
                </a:rPr>
                <a:t>SAP Build </a:t>
              </a:r>
              <a:r>
                <a:rPr lang="en-DE" sz="1200" kern="0">
                  <a:solidFill>
                    <a:srgbClr val="000000"/>
                  </a:solidFill>
                  <a:latin typeface="72 Brand"/>
                  <a:ea typeface="Arial Unicode MS"/>
                  <a:cs typeface="Arial Unicode MS"/>
                </a:rPr>
                <a:t>with the tooling they require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CD320C-E102-1C5E-B695-D3E62DBEA0E0}"/>
              </a:ext>
            </a:extLst>
          </p:cNvPr>
          <p:cNvGrpSpPr/>
          <p:nvPr/>
        </p:nvGrpSpPr>
        <p:grpSpPr>
          <a:xfrm>
            <a:off x="1849411" y="1707346"/>
            <a:ext cx="7062248" cy="4021385"/>
            <a:chOff x="1848304" y="1706897"/>
            <a:chExt cx="7064087" cy="4022432"/>
          </a:xfrm>
        </p:grpSpPr>
        <p:sp>
          <p:nvSpPr>
            <p:cNvPr id="39" name="Text Placeholder 1">
              <a:extLst>
                <a:ext uri="{FF2B5EF4-FFF2-40B4-BE49-F238E27FC236}">
                  <a16:creationId xmlns:a16="http://schemas.microsoft.com/office/drawing/2014/main" id="{8122D614-395E-ABCB-16BA-1DF5DFE4C8B0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906338" y="3923171"/>
              <a:ext cx="1049718" cy="3076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050">
                  <a:solidFill>
                    <a:srgbClr val="000000"/>
                  </a:solidFill>
                  <a:latin typeface="72 Brand"/>
                </a:rPr>
                <a:t>Admin or Manager</a:t>
              </a:r>
            </a:p>
          </p:txBody>
        </p:sp>
        <p:sp>
          <p:nvSpPr>
            <p:cNvPr id="40" name="Text Placeholder 1">
              <a:extLst>
                <a:ext uri="{FF2B5EF4-FFF2-40B4-BE49-F238E27FC236}">
                  <a16:creationId xmlns:a16="http://schemas.microsoft.com/office/drawing/2014/main" id="{8785D784-4389-783E-04D7-6817AD1536C2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848304" y="5421632"/>
              <a:ext cx="1049718" cy="3076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050">
                  <a:solidFill>
                    <a:srgbClr val="000000"/>
                  </a:solidFill>
                  <a:latin typeface="72 Brand"/>
                </a:rPr>
                <a:t>Process Developer</a:t>
              </a:r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2264E0B1-0FF2-C6B3-A155-22A3CC1FD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516" y="5063784"/>
              <a:ext cx="63295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C9B061D1-C344-6B8A-B111-C1106843767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2898021" y="2969474"/>
              <a:ext cx="1136528" cy="8329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BB45553D-1880-5600-B46D-F82E0A681E90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2820719" y="3153634"/>
              <a:ext cx="6091672" cy="648755"/>
            </a:xfrm>
            <a:prstGeom prst="bentConnector2">
              <a:avLst/>
            </a:prstGeom>
            <a:ln w="12700">
              <a:solidFill>
                <a:schemeClr val="tx2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707DC0FF-C42E-DAA6-DEE1-CDCE14E5343C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820719" y="2399662"/>
              <a:ext cx="651746" cy="41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2"/>
              </a:solidFill>
              <a:prstDash val="sysDot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D90549-C1DB-D308-89DB-47A55639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132093" y="3206984"/>
              <a:ext cx="685264" cy="6852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D24A15-8731-90D5-FCA2-D91DD741C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118513" y="4667846"/>
              <a:ext cx="685246" cy="68524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0B63E1-5C34-F84E-8F70-E67698FA881E}"/>
                </a:ext>
              </a:extLst>
            </p:cNvPr>
            <p:cNvSpPr txBox="1"/>
            <p:nvPr/>
          </p:nvSpPr>
          <p:spPr>
            <a:xfrm>
              <a:off x="2155874" y="2440910"/>
              <a:ext cx="664846" cy="1615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779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050" ker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End Users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572B07-2429-96A2-C609-7A138DD4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100441" y="1706897"/>
              <a:ext cx="726508" cy="726508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09C6C4-CBF2-0769-8FF2-B8167D82271C}"/>
              </a:ext>
            </a:extLst>
          </p:cNvPr>
          <p:cNvGrpSpPr/>
          <p:nvPr/>
        </p:nvGrpSpPr>
        <p:grpSpPr>
          <a:xfrm>
            <a:off x="3473149" y="1440837"/>
            <a:ext cx="7558396" cy="1926413"/>
            <a:chOff x="3472466" y="1440318"/>
            <a:chExt cx="7560364" cy="1926915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2C860081-1FDA-A2BA-D2C9-28AEE9FA9E92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3472466" y="1440318"/>
              <a:ext cx="7560364" cy="19269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89954" tIns="71962" rIns="89954" bIns="71962" rtlCol="0" anchor="ctr"/>
            <a:lstStyle>
              <a:defPPr>
                <a:defRPr lang="en-US"/>
              </a:defPPr>
              <a:lvl1pPr marR="0" lvl="0" indent="0" algn="ctr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8122"/>
              <a:endParaRPr lang="en-US" sz="1798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B04E4-51D4-B399-57B9-FD4DE7B08300}"/>
                </a:ext>
              </a:extLst>
            </p:cNvPr>
            <p:cNvSpPr txBox="1"/>
            <p:nvPr/>
          </p:nvSpPr>
          <p:spPr>
            <a:xfrm>
              <a:off x="3634370" y="1533085"/>
              <a:ext cx="22358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400" b="1" ker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SAP Build Work Zone</a:t>
              </a:r>
            </a:p>
          </p:txBody>
        </p:sp>
        <p:sp>
          <p:nvSpPr>
            <p:cNvPr id="7" name="Text Placeholder 1">
              <a:extLst>
                <a:ext uri="{FF2B5EF4-FFF2-40B4-BE49-F238E27FC236}">
                  <a16:creationId xmlns:a16="http://schemas.microsoft.com/office/drawing/2014/main" id="{90C68A7A-E7A1-C03A-9FED-88538B78B49C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027694" y="1867944"/>
              <a:ext cx="6448084" cy="38376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0" tIns="0" rIns="0" bIns="0" rtlCol="0" anchor="ctr">
              <a:norm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200" b="1">
                  <a:solidFill>
                    <a:srgbClr val="FFFFFF"/>
                  </a:solidFill>
                  <a:latin typeface="72 Brand"/>
                </a:rPr>
                <a:t>Wizard Layout</a:t>
              </a:r>
            </a:p>
          </p:txBody>
        </p:sp>
      </p:grp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A7BB89A-B179-FE0D-CAEE-980D20D46105}"/>
              </a:ext>
            </a:extLst>
          </p:cNvPr>
          <p:cNvSpPr txBox="1">
            <a:spLocks/>
          </p:cNvSpPr>
          <p:nvPr/>
        </p:nvSpPr>
        <p:spPr bwMode="black">
          <a:xfrm>
            <a:off x="8843514" y="6375748"/>
            <a:ext cx="1683758" cy="30761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indent="0" algn="ctr" defTabSz="108823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  <a:defRPr sz="1400" b="0"/>
            </a:lvl1pPr>
            <a:lvl2pPr marL="179910" indent="-179910" defTabSz="108823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799"/>
            </a:lvl2pPr>
            <a:lvl3pPr marL="358667" indent="-179334" defTabSz="108823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1799"/>
            </a:lvl3pPr>
            <a:lvl4pPr marL="539730" indent="-179910" defTabSz="108823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/>
            </a:lvl4pPr>
            <a:lvl5pPr marL="719640" indent="-179910" defTabSz="108823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2637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6pPr>
            <a:lvl7pPr marL="3536753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7pPr>
            <a:lvl8pPr marL="4080868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8pPr>
            <a:lvl9pPr marL="4624985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9pPr>
          </a:lstStyle>
          <a:p>
            <a:pPr defTabSz="1087579">
              <a:spcBef>
                <a:spcPts val="1797"/>
              </a:spcBef>
              <a:buClr>
                <a:srgbClr val="E76500"/>
              </a:buClr>
            </a:pPr>
            <a:r>
              <a:rPr lang="en-US" sz="1100" b="1">
                <a:solidFill>
                  <a:srgbClr val="FFFFFF"/>
                </a:solidFill>
                <a:latin typeface="72 Brand"/>
              </a:rPr>
              <a:t>Build Work Zone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F353AC0-ACF3-3413-53AE-B3AF80A7A3EE}"/>
              </a:ext>
            </a:extLst>
          </p:cNvPr>
          <p:cNvSpPr txBox="1">
            <a:spLocks/>
          </p:cNvSpPr>
          <p:nvPr/>
        </p:nvSpPr>
        <p:spPr bwMode="black">
          <a:xfrm>
            <a:off x="6168270" y="6384155"/>
            <a:ext cx="2546288" cy="307617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>
            <a:outerShdw blurRad="50800" dist="38100" dir="2700000" sx="93000" sy="93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indent="0" algn="ctr" defTabSz="108823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  <a:defRPr sz="1400" b="0"/>
            </a:lvl1pPr>
            <a:lvl2pPr marL="179910" indent="-179910" defTabSz="108823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799"/>
            </a:lvl2pPr>
            <a:lvl3pPr marL="358667" indent="-179334" defTabSz="108823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1799"/>
            </a:lvl3pPr>
            <a:lvl4pPr marL="539730" indent="-179910" defTabSz="108823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/>
            </a:lvl4pPr>
            <a:lvl5pPr marL="719640" indent="-179910" defTabSz="108823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/>
            </a:lvl5pPr>
            <a:lvl6pPr marL="2992637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6pPr>
            <a:lvl7pPr marL="3536753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7pPr>
            <a:lvl8pPr marL="4080868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8pPr>
            <a:lvl9pPr marL="4624985" indent="-272058" defTabSz="1088231">
              <a:spcBef>
                <a:spcPct val="20000"/>
              </a:spcBef>
              <a:buFont typeface="Arial" pitchFamily="34" charset="0"/>
              <a:buChar char="•"/>
              <a:defRPr sz="2399"/>
            </a:lvl9pPr>
          </a:lstStyle>
          <a:p>
            <a:pPr defTabSz="1087579">
              <a:spcBef>
                <a:spcPts val="1797"/>
              </a:spcBef>
              <a:buClr>
                <a:srgbClr val="E76500"/>
              </a:buClr>
            </a:pPr>
            <a:r>
              <a:rPr lang="en-US" sz="1100" b="1">
                <a:solidFill>
                  <a:srgbClr val="FFFFFF"/>
                </a:solidFill>
              </a:rPr>
              <a:t>Build Process Automation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538A79-A1AF-EF5F-0038-89DC5F1EA588}"/>
              </a:ext>
            </a:extLst>
          </p:cNvPr>
          <p:cNvGrpSpPr/>
          <p:nvPr/>
        </p:nvGrpSpPr>
        <p:grpSpPr>
          <a:xfrm>
            <a:off x="3471208" y="2320404"/>
            <a:ext cx="7560644" cy="3704200"/>
            <a:chOff x="3470524" y="2320115"/>
            <a:chExt cx="7562613" cy="3705165"/>
          </a:xfrm>
        </p:grpSpPr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036BBDE7-F135-B201-7B9C-AF0099CE1831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034549" y="2785313"/>
              <a:ext cx="3218098" cy="368321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en-US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b="1" kern="0">
                  <a:solidFill>
                    <a:schemeClr val="accent3">
                      <a:lumMod val="20000"/>
                      <a:lumOff val="80000"/>
                    </a:schemeClr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 sz="1200">
                  <a:solidFill>
                    <a:srgbClr val="FFFFFF"/>
                  </a:solidFill>
                </a:rPr>
                <a:t>Process Visibility*</a:t>
              </a:r>
            </a:p>
          </p:txBody>
        </p:sp>
        <p:sp>
          <p:nvSpPr>
            <p:cNvPr id="28" name="Text Placeholder 1">
              <a:extLst>
                <a:ext uri="{FF2B5EF4-FFF2-40B4-BE49-F238E27FC236}">
                  <a16:creationId xmlns:a16="http://schemas.microsoft.com/office/drawing/2014/main" id="{F2E288D5-791E-AC04-5283-371CB5A89F99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7354039" y="2781147"/>
              <a:ext cx="3116704" cy="372486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en-US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b="1" kern="0">
                  <a:solidFill>
                    <a:schemeClr val="accent3">
                      <a:lumMod val="20000"/>
                      <a:lumOff val="80000"/>
                    </a:schemeClr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 sz="1200">
                  <a:solidFill>
                    <a:srgbClr val="FFFFFF"/>
                  </a:solidFill>
                </a:rPr>
                <a:t>Admin &amp; Reporting*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EE5309-566B-33F4-2C63-F7C67A67B701}"/>
                </a:ext>
              </a:extLst>
            </p:cNvPr>
            <p:cNvSpPr/>
            <p:nvPr/>
          </p:nvSpPr>
          <p:spPr bwMode="gray">
            <a:xfrm>
              <a:off x="3470524" y="4103079"/>
              <a:ext cx="7562613" cy="1922201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798" kern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CC43FE7E-04DE-04D6-09F5-5B2B148234B4}"/>
                </a:ext>
              </a:extLst>
            </p:cNvPr>
            <p:cNvSpPr/>
            <p:nvPr/>
          </p:nvSpPr>
          <p:spPr bwMode="gray">
            <a:xfrm>
              <a:off x="4034550" y="5117651"/>
              <a:ext cx="2262758" cy="275498"/>
            </a:xfrm>
            <a:prstGeom prst="chevron">
              <a:avLst/>
            </a:prstGeom>
            <a:solidFill>
              <a:schemeClr val="bg2">
                <a:lumMod val="75000"/>
                <a:alpha val="68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100" b="1" ker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Stage</a:t>
              </a: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5D5B24D1-DF4F-2CFA-8A10-4470C9FAD0E3}"/>
                </a:ext>
              </a:extLst>
            </p:cNvPr>
            <p:cNvSpPr/>
            <p:nvPr/>
          </p:nvSpPr>
          <p:spPr bwMode="gray">
            <a:xfrm>
              <a:off x="6220091" y="5117651"/>
              <a:ext cx="2063037" cy="275498"/>
            </a:xfrm>
            <a:prstGeom prst="chevron">
              <a:avLst/>
            </a:prstGeom>
            <a:solidFill>
              <a:schemeClr val="bg2">
                <a:lumMod val="75000"/>
                <a:alpha val="68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100" b="1" ker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Stage</a:t>
              </a:r>
            </a:p>
          </p:txBody>
        </p:sp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AB479CE7-9273-53FF-26FE-6DFF7BDAB77A}"/>
                </a:ext>
              </a:extLst>
            </p:cNvPr>
            <p:cNvSpPr/>
            <p:nvPr/>
          </p:nvSpPr>
          <p:spPr bwMode="gray">
            <a:xfrm>
              <a:off x="8207990" y="5117650"/>
              <a:ext cx="2262758" cy="275498"/>
            </a:xfrm>
            <a:prstGeom prst="chevron">
              <a:avLst/>
            </a:prstGeom>
            <a:solidFill>
              <a:schemeClr val="bg2">
                <a:lumMod val="75000"/>
                <a:alpha val="68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100" b="1" ker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Stage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6120DB-CCA7-9442-2317-A926E410FC17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 flipV="1">
              <a:off x="7252650" y="3367232"/>
              <a:ext cx="1" cy="7330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9F4A2794-AB44-63FA-C569-D81B824CC5B1}"/>
                </a:ext>
              </a:extLst>
            </p:cNvPr>
            <p:cNvSpPr/>
            <p:nvPr/>
          </p:nvSpPr>
          <p:spPr bwMode="gray">
            <a:xfrm>
              <a:off x="4034550" y="4688158"/>
              <a:ext cx="6436193" cy="335176"/>
            </a:xfrm>
            <a:prstGeom prst="chevron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200" b="1" ker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Guided Process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F595E5-0E46-1F14-D8EB-FD595D73B6C1}"/>
                </a:ext>
              </a:extLst>
            </p:cNvPr>
            <p:cNvSpPr txBox="1"/>
            <p:nvPr/>
          </p:nvSpPr>
          <p:spPr>
            <a:xfrm>
              <a:off x="3622821" y="4230868"/>
              <a:ext cx="2657087" cy="215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122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DE" sz="1400" b="1" ker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SAP Build Process Automation</a:t>
              </a: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13DAB572-C0FC-5697-9EFE-3F67DF60402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034550" y="5487471"/>
              <a:ext cx="2063037" cy="26895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en-US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b="1" kern="0">
                  <a:solidFill>
                    <a:schemeClr val="accent3">
                      <a:lumMod val="20000"/>
                      <a:lumOff val="80000"/>
                    </a:schemeClr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 sz="1100">
                  <a:solidFill>
                    <a:srgbClr val="FFFFFF"/>
                  </a:solidFill>
                </a:rPr>
                <a:t>Step(s)</a:t>
              </a: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15D83D0F-88D3-18E3-A1F5-B50545777B0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8383677" y="5487465"/>
              <a:ext cx="1962699" cy="27549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en-US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b="1" kern="0">
                  <a:solidFill>
                    <a:schemeClr val="accent3">
                      <a:lumMod val="20000"/>
                      <a:lumOff val="80000"/>
                    </a:schemeClr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 sz="1100">
                  <a:solidFill>
                    <a:srgbClr val="FFFFFF"/>
                  </a:solidFill>
                </a:rPr>
                <a:t>(Steps)</a:t>
              </a: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73C4C425-E72B-9DEC-8705-F0124CDAB162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220090" y="5487465"/>
              <a:ext cx="2063037" cy="27549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en-US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400" b="1" kern="0">
                  <a:solidFill>
                    <a:schemeClr val="accent3">
                      <a:lumMod val="20000"/>
                      <a:lumOff val="80000"/>
                    </a:schemeClr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 sz="1100">
                  <a:solidFill>
                    <a:srgbClr val="FFFFFF"/>
                  </a:solidFill>
                </a:rPr>
                <a:t>Step(s)</a:t>
              </a:r>
            </a:p>
          </p:txBody>
        </p: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D6839408-1A07-0755-4C9E-95CF543B8F53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347696" y="2320115"/>
              <a:ext cx="1223038" cy="383762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>
              <a:defPPr>
                <a:defRPr lang="de-DE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200" b="1" ker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Font typeface="Wingdings" pitchFamily="2" charset="2"/>
                <a:buChar char="§"/>
                <a:defRPr sz="1799"/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/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/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/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/>
              </a:lvl9pPr>
            </a:lstStyle>
            <a:p>
              <a:pPr defTabSz="1088122"/>
              <a:r>
                <a:rPr lang="en-US">
                  <a:solidFill>
                    <a:srgbClr val="FFFFFF"/>
                  </a:solidFill>
                </a:rPr>
                <a:t>Forms*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FE17F3-8307-264F-0C3E-73FA2B936BDD}"/>
              </a:ext>
            </a:extLst>
          </p:cNvPr>
          <p:cNvGrpSpPr/>
          <p:nvPr/>
        </p:nvGrpSpPr>
        <p:grpSpPr>
          <a:xfrm>
            <a:off x="4028234" y="2320404"/>
            <a:ext cx="6445111" cy="385308"/>
            <a:chOff x="4027694" y="2320115"/>
            <a:chExt cx="6446789" cy="385408"/>
          </a:xfrm>
        </p:grpSpPr>
        <p:sp>
          <p:nvSpPr>
            <p:cNvPr id="25" name="Text Placeholder 1">
              <a:extLst>
                <a:ext uri="{FF2B5EF4-FFF2-40B4-BE49-F238E27FC236}">
                  <a16:creationId xmlns:a16="http://schemas.microsoft.com/office/drawing/2014/main" id="{963D1C36-5576-B58D-90AE-F6D9F737FCAF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027694" y="2320115"/>
              <a:ext cx="1223038" cy="383762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200" b="1">
                  <a:solidFill>
                    <a:srgbClr val="FFFFFF"/>
                  </a:solidFill>
                  <a:latin typeface="72 Brand"/>
                </a:rPr>
                <a:t>Build Apps</a:t>
              </a:r>
            </a:p>
          </p:txBody>
        </p:sp>
        <p:sp>
          <p:nvSpPr>
            <p:cNvPr id="38" name="Text Placeholder 1">
              <a:extLst>
                <a:ext uri="{FF2B5EF4-FFF2-40B4-BE49-F238E27FC236}">
                  <a16:creationId xmlns:a16="http://schemas.microsoft.com/office/drawing/2014/main" id="{36FFB5E1-999B-597E-AE7C-4E3FF25E4363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653634" y="2321761"/>
              <a:ext cx="1223038" cy="383762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200" b="1">
                  <a:solidFill>
                    <a:srgbClr val="FFFFFF"/>
                  </a:solidFill>
                  <a:latin typeface="72 Brand"/>
                </a:rPr>
                <a:t>UI5</a:t>
              </a: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1E73287-6CCF-7A42-8CD5-D7FC235B12E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7945508" y="2320115"/>
              <a:ext cx="1223038" cy="383762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1088231" rtl="0" eaLnBrk="1" latinLnBrk="0" hangingPunct="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999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9910" indent="-179910" algn="l" defTabSz="1088231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8667" indent="-179334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lang="en-US" sz="1799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30" indent="-179910" algn="l" defTabSz="1088231" rtl="0" eaLnBrk="1" latinLnBrk="0" hangingPunct="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640" indent="-179910" algn="l" defTabSz="1088231" rtl="0" eaLnBrk="1" latinLnBrk="0" hangingPunct="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2637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6753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0868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4985" indent="-272058" algn="l" defTabSz="1088231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sz="1200" b="1">
                  <a:solidFill>
                    <a:srgbClr val="FFFFFF"/>
                  </a:solidFill>
                  <a:latin typeface="72 Brand"/>
                </a:rPr>
                <a:t>Additional End User Apps</a:t>
              </a: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26C4DE34-FDC6-85D7-6CE6-5E9F9CDBFA6F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9251445" y="2320115"/>
              <a:ext cx="1223038" cy="38376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0" tIns="0" rIns="0" bIns="0" rtlCol="0" anchor="ctr">
              <a:normAutofit/>
            </a:bodyPr>
            <a:lstStyle>
              <a:defPPr>
                <a:defRPr lang="en-US"/>
              </a:defPPr>
              <a:lvl1pPr indent="0" algn="ctr" defTabSz="1088231">
                <a:spcBef>
                  <a:spcPts val="1799"/>
                </a:spcBef>
                <a:buClr>
                  <a:schemeClr val="accent1"/>
                </a:buClr>
                <a:buSzPct val="80000"/>
                <a:buFontTx/>
                <a:buNone/>
                <a:defRPr sz="1100" b="0">
                  <a:solidFill>
                    <a:schemeClr val="dk1"/>
                  </a:solidFill>
                </a:defRPr>
              </a:lvl1pPr>
              <a:lvl2pPr marL="179910" indent="-179910" defTabSz="1088231">
                <a:spcBef>
                  <a:spcPts val="60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799">
                  <a:solidFill>
                    <a:schemeClr val="dk1"/>
                  </a:solidFill>
                </a:defRPr>
              </a:lvl2pPr>
              <a:lvl3pPr marL="358667" indent="-179334" defTabSz="1088231">
                <a:spcBef>
                  <a:spcPts val="3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–"/>
                <a:defRPr sz="1799">
                  <a:solidFill>
                    <a:schemeClr val="dk1"/>
                  </a:solidFill>
                </a:defRPr>
              </a:lvl3pPr>
              <a:lvl4pPr marL="539730" indent="-179910" defTabSz="1088231">
                <a:spcBef>
                  <a:spcPts val="300"/>
                </a:spcBef>
                <a:buClr>
                  <a:schemeClr val="tx1"/>
                </a:buClr>
                <a:buSzPct val="120000"/>
                <a:buFont typeface="Arial" pitchFamily="34" charset="0"/>
                <a:buChar char="▫"/>
                <a:defRPr sz="1600">
                  <a:solidFill>
                    <a:schemeClr val="dk1"/>
                  </a:solidFill>
                </a:defRPr>
              </a:lvl4pPr>
              <a:lvl5pPr marL="719640" indent="-179910" defTabSz="1088231">
                <a:spcBef>
                  <a:spcPts val="100"/>
                </a:spcBef>
                <a:buClr>
                  <a:schemeClr val="tx1"/>
                </a:buClr>
                <a:buSzPct val="100000"/>
                <a:buFont typeface="Symbol" panose="05050102010706020507" pitchFamily="18" charset="2"/>
                <a:buChar char="-"/>
                <a:defRPr sz="1400" baseline="0">
                  <a:solidFill>
                    <a:schemeClr val="dk1"/>
                  </a:solidFill>
                </a:defRPr>
              </a:lvl5pPr>
              <a:lvl6pPr marL="2992637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>
                  <a:solidFill>
                    <a:schemeClr val="dk1"/>
                  </a:solidFill>
                </a:defRPr>
              </a:lvl6pPr>
              <a:lvl7pPr marL="3536753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>
                  <a:solidFill>
                    <a:schemeClr val="dk1"/>
                  </a:solidFill>
                </a:defRPr>
              </a:lvl7pPr>
              <a:lvl8pPr marL="4080868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>
                  <a:solidFill>
                    <a:schemeClr val="dk1"/>
                  </a:solidFill>
                </a:defRPr>
              </a:lvl8pPr>
              <a:lvl9pPr marL="4624985" indent="-272058" defTabSz="1088231">
                <a:spcBef>
                  <a:spcPct val="20000"/>
                </a:spcBef>
                <a:buFont typeface="Arial" pitchFamily="34" charset="0"/>
                <a:buChar char="•"/>
                <a:defRPr sz="2399">
                  <a:solidFill>
                    <a:schemeClr val="dk1"/>
                  </a:solidFill>
                </a:defRPr>
              </a:lvl9pPr>
            </a:lstStyle>
            <a:p>
              <a:pPr defTabSz="1087579">
                <a:spcBef>
                  <a:spcPts val="1797"/>
                </a:spcBef>
                <a:buClr>
                  <a:srgbClr val="E76500"/>
                </a:buClr>
              </a:pPr>
              <a:r>
                <a:rPr lang="en-US" b="1">
                  <a:solidFill>
                    <a:srgbClr val="FFFFFF"/>
                  </a:solidFill>
                  <a:latin typeface="72 Brand"/>
                </a:rPr>
                <a:t>WZ Widgets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273C5E-2A7B-3DD2-A00E-C4DC22344DCB}"/>
              </a:ext>
            </a:extLst>
          </p:cNvPr>
          <p:cNvSpPr txBox="1"/>
          <p:nvPr/>
        </p:nvSpPr>
        <p:spPr>
          <a:xfrm>
            <a:off x="10656229" y="6459199"/>
            <a:ext cx="698727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10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* Roadmap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76AB8D4C-215B-4723-1F06-B2059D0D599E}"/>
              </a:ext>
            </a:extLst>
          </p:cNvPr>
          <p:cNvSpPr txBox="1">
            <a:spLocks/>
          </p:cNvSpPr>
          <p:nvPr/>
        </p:nvSpPr>
        <p:spPr bwMode="black">
          <a:xfrm>
            <a:off x="286512" y="62912"/>
            <a:ext cx="10058758" cy="67694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Guided Experience – Solution Anatomy</a:t>
            </a:r>
            <a:endParaRPr lang="en-IL" sz="3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0E6445-6C17-A552-62F5-1F517EEE95C8}"/>
              </a:ext>
            </a:extLst>
          </p:cNvPr>
          <p:cNvSpPr/>
          <p:nvPr/>
        </p:nvSpPr>
        <p:spPr bwMode="gray">
          <a:xfrm>
            <a:off x="255112" y="727419"/>
            <a:ext cx="7689915" cy="184113"/>
          </a:xfrm>
          <a:prstGeom prst="rect">
            <a:avLst/>
          </a:prstGeom>
          <a:gradFill>
            <a:gsLst>
              <a:gs pos="100000">
                <a:schemeClr val="accent2"/>
              </a:gs>
              <a:gs pos="53000">
                <a:schemeClr val="tx2"/>
              </a:gs>
              <a:gs pos="0">
                <a:schemeClr val="bg2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</p:spPr>
        <p:txBody>
          <a:bodyPr lIns="89955" tIns="71964" rIns="89955" bIns="71964" rtlCol="0" anchor="ctr"/>
          <a:lstStyle/>
          <a:p>
            <a:pPr algn="ctr" defTabSz="91389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 err="1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8144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95E14-A0D0-CFFA-47FF-E18A2F4F923D}"/>
              </a:ext>
            </a:extLst>
          </p:cNvPr>
          <p:cNvSpPr txBox="1"/>
          <p:nvPr/>
        </p:nvSpPr>
        <p:spPr>
          <a:xfrm flipH="1">
            <a:off x="498474" y="3324999"/>
            <a:ext cx="6290053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IN" dirty="0">
                <a:solidFill>
                  <a:srgbClr val="252424"/>
                </a:solidFill>
                <a:latin typeface="Segoe UI" panose="020B0502040204020203" pitchFamily="34" charset="0"/>
              </a:rPr>
              <a:t>Lavanya (</a:t>
            </a:r>
            <a:r>
              <a:rPr lang="en-IN" dirty="0" err="1">
                <a:solidFill>
                  <a:srgbClr val="252424"/>
                </a:solidFill>
                <a:latin typeface="Segoe UI" panose="020B0502040204020203" pitchFamily="34" charset="0"/>
              </a:rPr>
              <a:t>lavanya.musuvadhi.mothilal@sap.com</a:t>
            </a:r>
            <a:r>
              <a:rPr lang="en-IN" dirty="0">
                <a:solidFill>
                  <a:srgbClr val="252424"/>
                </a:solidFill>
                <a:latin typeface="Segoe UI" panose="020B0502040204020203" pitchFamily="34" charset="0"/>
              </a:rPr>
              <a:t>)</a:t>
            </a:r>
            <a:endParaRPr lang="en-IN" i="0" dirty="0">
              <a:solidFill>
                <a:srgbClr val="252424"/>
              </a:solidFill>
              <a:effectLst/>
              <a:latin typeface="Segoe UI" panose="020B0502040204020203" pitchFamily="34" charset="0"/>
            </a:endParaRP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Charu (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charu.pandey@sap.com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7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637879497279774845","enableDocumentContentUpdater":true,"version":"2.0"}]]></TemplafySlideTemplateConfiguration>
</file>

<file path=customXml/item12.xml><?xml version="1.0" encoding="utf-8"?>
<TemplafySlideTemplateConfiguration><![CDATA[{"slideVersion":19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1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.xml><?xml version="1.0" encoding="utf-8"?>
<TemplafyTemplateConfiguration><![CDATA[{"elementsMetadata":[{"type":"shape","id":"97ef913e-1ce6-4362-926e-c685546871e0","elementConfiguration":{"binding":"{{ DataSources.Classification[Form.Classification.Name].Display}}","type":"text","disableUpdates":false}},{"type":"shape","id":"ac9b3b5a-c4bf-40b7-8a65-0b8f9574e23b","elementConfiguration":{"inheritDimensions":"{{InheritDimensions.InheritNone}}","width":"","height":"1 cm","image":"{{Form.SAPLogo.SubbrandBlue}}","visibility":"","type":"image","disableUpdates":false}},{"type":"shape","id":"5a90f372-d86a-4897-b50d-cd9c2d119cd0","elementConfiguration":{"binding":"{{Form.Classification.Display}}","visibility":"","type":"text","disableUpdates":false}},{"type":"shape","id":"26c0b802-6c10-49f3-8166-da159d90979f","elementConfiguration":{"binding":"{{Form.Classification.Display}}","visibility":"","type":"text","disableUpdates":false}},{"type":"shape","id":"0a0d3df9-2db1-4108-80da-3be78b53d25f","elementConfiguration":{"inheritDimensions":"{{InheritDimensions.InheritNone}}","width":"","height":"1 cm","image":"{{Form.SAPLogo.SubbrandBlack}}","visibility":"","type":"image","disableUpdates":false}},{"type":"shape","id":"4d9f25a0-1aba-4cdb-885f-b6830eebbae4","elementConfiguration":{"inheritDimensions":"{{InheritDimensions.InheritNone}}","width":"","height":"1 cm","image":"{{Form.SAPLogo.SubbrandWhite}}","visibility":"","type":"image","disableUpdates":false}},{"type":"shape","id":"21ac7c49-4d70-4186-b702-6c1759bbbd60","elementConfiguration":{"binding":"{{Form.Classification.Display}}","visibility":"","type":"text","disableUpdates":false}},{"type":"shape","id":"a7ae0669-dedb-47ca-a84f-f431b4f3350e","elementConfiguration":{"inheritDimensions":"{{InheritDimensions.InheritNone}}","width":"","height":"1 cm","image":"{{Form.SAPLogo.SubbrandBlue}}","visibility":"","type":"image","disableUpdates":false}},{"type":"shape","id":"37bd5743-9eb2-4360-bef5-fa48290a90e0","elementConfiguration":{"binding":"{{Form.Classification.Display}}","visibility":"","type":"text","disableUpdates":false}},{"type":"shape","id":"46ae407d-3a4b-4421-86e3-7994d88d445a","elementConfiguration":{"inheritDimensions":"{{InheritDimensions.InheritNone}}","width":"","height":"1 cm","image":"{{Form.SAPLogo.SubbrandBlue}}","visibility":"","type":"image","disableUpdates":false}},{"type":"shape","id":"a97ba62a-131d-477f-9a3e-8e3af11e500e","elementConfiguration":{"binding":"{{Form.Classification.Display}}","visibility":"","type":"text","disableUpdates":false}},{"type":"shape","id":"36b09976-849b-4970-8bb8-e3e05a052825","elementConfiguration":{"inheritDimensions":"{{InheritDimensions.InheritNone}}","width":"","height":"1 cm","image":"{{Form.SAPLogo.SubbrandBlue}}","visibility":"","type":"image","disableUpdates":false}},{"type":"shape","id":"26d4c9e9-0cde-40c6-ae34-5706f8ccdeed","elementConfiguration":{"binding":"{{Form.Classification.Display}}","visibility":"","type":"text","disableUpdates":false}},{"type":"shape","id":"ca849526-91c1-4e20-86f0-8c869d328e2b","elementConfiguration":{"inheritDimensions":"{{InheritDimensions.InheritNone}}","width":"","height":"1 cm","image":"{{Form.SAPLogo.SubbrandWhite}}","visibility":"","type":"image","disableUpdates":false}},{"type":"shape","id":"a911b3f0-5be0-44ea-9a08-1806aafdeb21","elementConfiguration":{"binding":"{{Form.Classification.Display}}","visibility":"","type":"text","disableUpdates":false}},{"type":"shape","id":"bca47884-98df-4e82-a29d-927a15a73e7b","elementConfiguration":{"binding":"{{DataSources.PPTCopyRight[\"Slide 5 copyright\"].CopyrightMessage}}","visibility":"","type":"text","disableUpdates":false}},{"type":"shape","id":"638a7384-f14e-4d97-a5e5-77f7fc1aab29","elementConfiguration":{"inheritDimensions":"{{InheritDimensions.InheritNone}}","width":"","height":"1 cm","image":"{{Form.SAPLogo.SubbrandBlack}}","visibility":"","type":"image","disableUpdates":false}},{"type":"shape","id":"3d9ae585-f361-40b6-a0a3-c33d211ca88f","elementConfiguration":{"binding":"{{Form.Classification.Display}}","visibility":"","type":"text","disableUpdates":false}},{"type":"shape","id":"6b9c9cce-abb9-4c2e-ab9b-84be051718ef","elementConfiguration":{"inheritDimensions":"{{InheritDimensions.InheritNone}}","width":"","height":"1 cm","image":"{{Form.SAPLogo.SubbrandWhite}}","visibility":"","type":"image","disableUpdates":false}},{"type":"shape","id":"6bda434f-f16c-4765-ba83-18cbdef6824a","elementConfiguration":{"binding":"{{Form.Classification.Display}}","visibility":"","type":"text","disableUpdates":false}},{"type":"shape","id":"781179b6-710b-402f-90a9-2483a942a186","elementConfiguration":{"inheritDimensions":"{{InheritDimensions.InheritNone}}","width":"","height":"1 cm","image":"{{Form.SAPLogo.SubbrandBlack}}","visibility":"","type":"image","disableUpdates":false}},{"type":"shape","id":"74ab2e88-f6aa-4680-a2d1-2472224ad84a","elementConfiguration":{"binding":"{{Form.Classification.Display}}","visibility":"","type":"text","disableUpdates":false}},{"type":"shape","id":"828a4f56-64d9-4e18-9cae-23d7c129248a","elementConfiguration":{"inheritDimensions":"{{InheritDimensions.InheritNone}}","width":"","height":"1 cm","image":"{{Form.SAPLogo.SubbrandWhite}}","visibility":"","type":"image","disableUpdates":false}},{"type":"shape","id":"1c7e43b9-f32d-4edf-b96b-b4fcdeb3e8f2","elementConfiguration":{"binding":"{{Form.Classification.Display}}","visibility":"","type":"text","disableUpdates":false}},{"type":"shape","id":"2b69dc7d-1e11-4741-b40b-2a33a5d0f2fa","elementConfiguration":{"inheritDimensions":"{{InheritDimensions.InheritNone}}","width":"","height":"1 cm","image":"{{Form.SAPLogo.SubbrandWhite}}","visibility":"","type":"image","disableUpdates":false}},{"type":"shape","id":"fde75e0e-b3a9-413b-b45a-85387474a24c","elementConfiguration":{"binding":"{{Form.Classification.Display}}","visibility":"","type":"text","disableUpdates":false}},{"type":"shape","id":"2183f71d-73f8-4de5-b0ad-33442487f1ba","elementConfiguration":{"binding":"{{StringJoin(\", \", Form.SpeakerName,\"SAP\")}}","type":"text","disableUpdates":false}},{"type":"shape","id":"64bb8e84-112f-4e64-a221-d485f562a5ba","elementConfiguration":{"binding":"{{FormatDateTime(Form.Date,\"MMMM dd, yyyy\",\"en-US\")}}","type":"text","disableUpdates":false}},{"type":"shape","id":"b92ce962-0911-4049-852f-6460389b49e8","elementConfiguration":{"binding":"{{StringJoin(\", \", Form.SpeakerName,\"SAP\")}}","type":"text","disableUpdates":false}},{"type":"shape","id":"bb076008-ea67-46b0-a104-4cf407cbcb96","elementConfiguration":{"binding":"{{FormatDateTime(Form.Date,\"MMMM dd, yyyy\",\"en-US\")}}","type":"text","disableUpdates":false}},{"type":"shape","id":"3231c2ac-14c3-4a71-ab4e-3fb1534c4b38","elementConfiguration":{"binding":"{{StringJoin(\", \", Form.SpeakerName,\"SAP\")}}","type":"text","disableUpdates":false}},{"type":"shape","id":"49696514-999c-447f-a60d-33d447d38f82","elementConfiguration":{"binding":"{{FormatDateTime(Form.Date,\"MMMM dd, yyyy\",\"en-US\")}}","type":"text","disableUpdates":false}},{"type":"shape","id":"27538dbd-7685-4bfe-9792-55013f7e4c31","elementConfiguration":{"binding":"{{StringJoin(\", \", Form.SpeakerName,\"SAP\")}}","type":"text","disableUpdates":false}},{"type":"shape","id":"72049b0f-4320-49e7-9bc9-5fb5e18e4d16","elementConfiguration":{"binding":"{{FormatDateTime(Form.Date,\"MMMM dd, yyyy\",\"en-US\")}}","type":"text","disableUpdates":false}},{"type":"shape","id":"b0503ad8-22fd-40f0-9326-dc3a23edb740","elementConfiguration":{"binding":"{{StringJoin(\", \", Form.SpeakerName,\"SAP\")}}","type":"text","disableUpdates":false}},{"type":"shape","id":"b58cbebb-8f84-452f-a3f2-67c3661f24b8","elementConfiguration":{"binding":"{{FormatDateTime(Form.Date,\"MMMM dd, yyyy\",\"en-US\")}}","type":"text","disableUpdates":false}},{"type":"shape","id":"984045c5-bd61-4348-b087-d2481e8bdb12","elementConfiguration":{"binding":"{{StringJoin(\", \", Form.SpeakerName,\"SAP\")}}","type":"text","disableUpdates":false}},{"type":"shape","id":"cf500455-401c-4048-a6e9-735280657d1f","elementConfiguration":{"binding":"{{FormatDateTime(Form.Date,\"MMMM dd, yyyy\",\"en-US\")}}","type":"text","disableUpdates":false}},{"type":"shape","id":"85f1b796-cf64-45d9-9cdb-55634fa2155c","elementConfiguration":{"binding":"{{Form.SpeakerName}}","type":"text","disableUpdates":false}},{"type":"shape","id":"32f53b01-e4c6-4284-b8ef-bc5b4a03fdd8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AC4C7F59CB8E4FA7A5C6E4A42DC7E7" ma:contentTypeVersion="20" ma:contentTypeDescription="Create a new document." ma:contentTypeScope="" ma:versionID="a30b9ab5f2d7e0bf262715c61ce2f27f">
  <xsd:schema xmlns:xsd="http://www.w3.org/2001/XMLSchema" xmlns:xs="http://www.w3.org/2001/XMLSchema" xmlns:p="http://schemas.microsoft.com/office/2006/metadata/properties" xmlns:ns2="3850cfb9-f6cf-4e16-a21c-6cb3b485fab5" xmlns:ns3="4bdf0f7b-98aa-4bbe-8147-b9fa69e12074" targetNamespace="http://schemas.microsoft.com/office/2006/metadata/properties" ma:root="true" ma:fieldsID="6db8f6ed1a714af235bd843bdd0c8074" ns2:_="" ns3:_="">
    <xsd:import namespace="3850cfb9-f6cf-4e16-a21c-6cb3b485fab5"/>
    <xsd:import namespace="4bdf0f7b-98aa-4bbe-8147-b9fa69e12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0cfb9-f6cf-4e16-a21c-6cb3b485fa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f0f7b-98aa-4bbe-8147-b9fa69e1207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c3b80525-1ab3-4ad1-8701-e2c408063674}" ma:internalName="TaxCatchAll" ma:showField="CatchAllData" ma:web="4bdf0f7b-98aa-4bbe-8147-b9fa69e120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df0f7b-98aa-4bbe-8147-b9fa69e12074" xsi:nil="true"/>
    <lcf76f155ced4ddcb4097134ff3c332f xmlns="3850cfb9-f6cf-4e16-a21c-6cb3b485fab5">
      <Terms xmlns="http://schemas.microsoft.com/office/infopath/2007/PartnerControls"/>
    </lcf76f155ced4ddcb4097134ff3c332f>
  </documentManagement>
</p:properties>
</file>

<file path=customXml/item6.xml><?xml version="1.0" encoding="utf-8"?>
<TemplafySlideTemplateConfiguration><![CDATA[{"slideVersion":17,"isValidatorEnabled":false,"isLocked":false,"elementsMetadata":[],"slideId":"638331234102931200","enableDocumentContentUpdater":fals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iqONz4C76xQ46P+iP3oMykAo12wv3BwE2UVHTov6PGI="},{"name":"Classification","value":"bNSU3Pw4Gyc4shCtJaykrx0wvtlxo5J8zr5MhVcSZRA="},{"name":"SpeakerName","value":"Dx8jpHCKGkizsHr5O7wciw=="},{"name":"Email","value":"s/xkAZdT92zJHPRERz82gKrkuIeuG6bzxOCxvaMKMg0="}]}]]></TemplafyFormConfiguration>
</file>

<file path=customXml/itemProps1.xml><?xml version="1.0" encoding="utf-8"?>
<ds:datastoreItem xmlns:ds="http://schemas.openxmlformats.org/officeDocument/2006/customXml" ds:itemID="{3E4381A6-8E2C-574D-B48E-536A53B18F66}">
  <ds:schemaRefs/>
</ds:datastoreItem>
</file>

<file path=customXml/itemProps10.xml><?xml version="1.0" encoding="utf-8"?>
<ds:datastoreItem xmlns:ds="http://schemas.openxmlformats.org/officeDocument/2006/customXml" ds:itemID="{A0BDD71C-88C6-034B-B729-74D342193AE8}">
  <ds:schemaRefs/>
</ds:datastoreItem>
</file>

<file path=customXml/itemProps11.xml><?xml version="1.0" encoding="utf-8"?>
<ds:datastoreItem xmlns:ds="http://schemas.openxmlformats.org/officeDocument/2006/customXml" ds:itemID="{A54BEE87-EE03-2540-86D1-7261AC586746}">
  <ds:schemaRefs/>
</ds:datastoreItem>
</file>

<file path=customXml/itemProps12.xml><?xml version="1.0" encoding="utf-8"?>
<ds:datastoreItem xmlns:ds="http://schemas.openxmlformats.org/officeDocument/2006/customXml" ds:itemID="{F444086E-23D4-43AE-9B84-AA7543534A61}">
  <ds:schemaRefs/>
</ds:datastoreItem>
</file>

<file path=customXml/itemProps13.xml><?xml version="1.0" encoding="utf-8"?>
<ds:datastoreItem xmlns:ds="http://schemas.openxmlformats.org/officeDocument/2006/customXml" ds:itemID="{5E726EAB-FE30-4F4D-A478-DE4759D9A12E}">
  <ds:schemaRefs/>
</ds:datastoreItem>
</file>

<file path=customXml/itemProps2.xml><?xml version="1.0" encoding="utf-8"?>
<ds:datastoreItem xmlns:ds="http://schemas.openxmlformats.org/officeDocument/2006/customXml" ds:itemID="{47869D81-24A3-1649-A7BC-E604AE89024C}">
  <ds:schemaRefs/>
</ds:datastoreItem>
</file>

<file path=customXml/itemProps3.xml><?xml version="1.0" encoding="utf-8"?>
<ds:datastoreItem xmlns:ds="http://schemas.openxmlformats.org/officeDocument/2006/customXml" ds:itemID="{626BBCBB-1894-4E66-BA48-9E91CE3ACBA0}">
  <ds:schemaRefs/>
</ds:datastoreItem>
</file>

<file path=customXml/itemProps4.xml><?xml version="1.0" encoding="utf-8"?>
<ds:datastoreItem xmlns:ds="http://schemas.openxmlformats.org/officeDocument/2006/customXml" ds:itemID="{637990D0-449F-4941-B3FB-7DEFAFC54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0cfb9-f6cf-4e16-a21c-6cb3b485fab5"/>
    <ds:schemaRef ds:uri="4bdf0f7b-98aa-4bbe-8147-b9fa69e120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1422F45-04DB-421D-8796-270006657806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3850cfb9-f6cf-4e16-a21c-6cb3b485fab5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4bdf0f7b-98aa-4bbe-8147-b9fa69e12074"/>
  </ds:schemaRefs>
</ds:datastoreItem>
</file>

<file path=customXml/itemProps6.xml><?xml version="1.0" encoding="utf-8"?>
<ds:datastoreItem xmlns:ds="http://schemas.openxmlformats.org/officeDocument/2006/customXml" ds:itemID="{97E3BD22-8559-41C7-B32B-85AADBCE3220}">
  <ds:schemaRefs/>
</ds:datastoreItem>
</file>

<file path=customXml/itemProps7.xml><?xml version="1.0" encoding="utf-8"?>
<ds:datastoreItem xmlns:ds="http://schemas.openxmlformats.org/officeDocument/2006/customXml" ds:itemID="{7F6898E6-9ADD-4538-B0E5-FC21C8DB6903}">
  <ds:schemaRefs/>
</ds:datastoreItem>
</file>

<file path=customXml/itemProps8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CC49FFC8-2FF3-4057-96F0-3BCD1A4F0351}">
  <ds:schemaRefs/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31155</TotalTime>
  <Words>417</Words>
  <Application>Microsoft Macintosh PowerPoint</Application>
  <PresentationFormat>Custom</PresentationFormat>
  <Paragraphs>122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72 Brand</vt:lpstr>
      <vt:lpstr>Symbol</vt:lpstr>
      <vt:lpstr>Arial Unicode MS</vt:lpstr>
      <vt:lpstr>Arial</vt:lpstr>
      <vt:lpstr>72 Brand Medium</vt:lpstr>
      <vt:lpstr>wingdings</vt:lpstr>
      <vt:lpstr>wingdings</vt:lpstr>
      <vt:lpstr>Segoe UI</vt:lpstr>
      <vt:lpstr>Courier New</vt:lpstr>
      <vt:lpstr>SAP Template 2024</vt:lpstr>
      <vt:lpstr>Guided Experiences with SAP Build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Pandey, Charu</cp:lastModifiedBy>
  <cp:revision>50</cp:revision>
  <dcterms:created xsi:type="dcterms:W3CDTF">2024-10-15T05:44:16Z</dcterms:created>
  <dcterms:modified xsi:type="dcterms:W3CDTF">2025-07-01T07:42:15Z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0x01010029AC4C7F59CB8E4FA7A5C6E4A42DC7E7</vt:lpwstr>
  </property>
  <property fmtid="{D5CDD505-2E9C-101B-9397-08002B2CF9AE}" pid="7" name="TemplafyTimeStamp">
    <vt:lpwstr>2024-09-17T07:55:49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637634189925632741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  <property fmtid="{D5CDD505-2E9C-101B-9397-08002B2CF9AE}" pid="13" name="MediaServiceImageTags">
    <vt:lpwstr/>
  </property>
</Properties>
</file>